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92" y="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44E0-88D1-420D-A347-F0BBEE4795D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FBE2-4637-4928-891C-9AE9B2C25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9FBE2-4637-4928-891C-9AE9B2C254C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3D63F2-B2AE-4E71-BF1C-69A4BAA3B113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8791B6-6412-433A-A57B-EE75066D6C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70080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3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игра на развитие логического </a:t>
            </a:r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</a:p>
          <a:p>
            <a:pPr algn="ctr"/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«Что лишнее</a:t>
            </a:r>
            <a:r>
              <a:rPr lang="ru-RU" sz="3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35699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74838"/>
            <a:ext cx="6174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Поларшинова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Анатольевна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группы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кратковременного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пребывания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СОШ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Черный Ключ </a:t>
            </a:r>
          </a:p>
          <a:p>
            <a:pPr algn="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Абдикеевского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филиала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1826908" cy="204504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07090"/>
            <a:ext cx="1714512" cy="2021844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1746897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3571876"/>
            <a:ext cx="1785950" cy="2391897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1571636" cy="2357454"/>
          </a:xfrm>
          <a:prstGeom prst="rect">
            <a:avLst/>
          </a:prstGeom>
          <a:noFill/>
        </p:spPr>
      </p:pic>
      <p:sp>
        <p:nvSpPr>
          <p:cNvPr id="8" name="Стрелка вверх 7"/>
          <p:cNvSpPr/>
          <p:nvPr/>
        </p:nvSpPr>
        <p:spPr>
          <a:xfrm>
            <a:off x="3786182" y="2714620"/>
            <a:ext cx="714380" cy="4143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1785950" cy="178595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857232"/>
            <a:ext cx="1919291" cy="1857378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857232"/>
            <a:ext cx="2571768" cy="1963444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852336"/>
            <a:ext cx="2243142" cy="2076984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6.web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857628"/>
            <a:ext cx="2000250" cy="1928816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Рабочий стол\7.web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857628"/>
            <a:ext cx="2857513" cy="2143135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1214414" y="5286388"/>
            <a:ext cx="642942" cy="15716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we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494" y="857232"/>
            <a:ext cx="1970881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2.web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785794"/>
            <a:ext cx="2000249" cy="1866907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7.web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285860"/>
            <a:ext cx="2319347" cy="1138244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3.web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2000259" cy="2000259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4.web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2065981" cy="1791313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5.web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000504"/>
            <a:ext cx="1733562" cy="1857388"/>
          </a:xfrm>
          <a:prstGeom prst="rect">
            <a:avLst/>
          </a:prstGeom>
          <a:noFill/>
        </p:spPr>
      </p:pic>
      <p:sp>
        <p:nvSpPr>
          <p:cNvPr id="9" name="Стрелка вверх 8"/>
          <p:cNvSpPr/>
          <p:nvPr/>
        </p:nvSpPr>
        <p:spPr>
          <a:xfrm>
            <a:off x="6000760" y="2357430"/>
            <a:ext cx="500066" cy="45005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976446" cy="1905000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1976446" cy="1905000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71480"/>
            <a:ext cx="1905008" cy="190500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2333636" cy="1905000"/>
          </a:xfrm>
          <a:prstGeom prst="rect">
            <a:avLst/>
          </a:prstGeom>
          <a:noFill/>
        </p:spPr>
      </p:pic>
      <p:pic>
        <p:nvPicPr>
          <p:cNvPr id="1033" name="Picture 9" descr="C:\Documents and Settings\Пользователь\Рабочий стол\шкаф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357562"/>
            <a:ext cx="2071702" cy="1905000"/>
          </a:xfrm>
          <a:prstGeom prst="rect">
            <a:avLst/>
          </a:prstGeom>
          <a:noFill/>
        </p:spPr>
      </p:pic>
      <p:pic>
        <p:nvPicPr>
          <p:cNvPr id="1034" name="Picture 10" descr="C:\Documents and Settings\Пользователь\Рабочий стол\мих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429000"/>
            <a:ext cx="1905000" cy="1785940"/>
          </a:xfrm>
          <a:prstGeom prst="rect">
            <a:avLst/>
          </a:prstGeom>
          <a:noFill/>
        </p:spPr>
      </p:pic>
      <p:sp>
        <p:nvSpPr>
          <p:cNvPr id="11" name="Стрелка вверх 10"/>
          <p:cNvSpPr/>
          <p:nvPr/>
        </p:nvSpPr>
        <p:spPr>
          <a:xfrm>
            <a:off x="6715140" y="4714884"/>
            <a:ext cx="642942" cy="21431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Documents and Settings\Пользователь\Мои документы\Мои рисунки\MP Navigator EX\2012_10_25\IMG.jpg"/>
          <p:cNvPicPr/>
          <p:nvPr/>
        </p:nvPicPr>
        <p:blipFill>
          <a:blip r:embed="rId2" cstate="print"/>
          <a:srcRect l="8074" t="5948" r="6016" b="8922"/>
          <a:stretch>
            <a:fillRect/>
          </a:stretch>
        </p:blipFill>
        <p:spPr bwMode="auto">
          <a:xfrm>
            <a:off x="500034" y="357166"/>
            <a:ext cx="2357454" cy="25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Пользователь\Мои документы\Мои рисунки\MP Navigator EX\2012_10_25\IMG_0001.jpg"/>
          <p:cNvPicPr/>
          <p:nvPr/>
        </p:nvPicPr>
        <p:blipFill>
          <a:blip r:embed="rId3" cstate="print"/>
          <a:srcRect l="7476" t="4574" r="6457" b="9139"/>
          <a:stretch>
            <a:fillRect/>
          </a:stretch>
        </p:blipFill>
        <p:spPr bwMode="auto">
          <a:xfrm>
            <a:off x="3428992" y="500042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Пользователь\Рабочий стол\0018-013-Krasnaja-smorod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04"/>
            <a:ext cx="2428892" cy="2500327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Пользователь\Мои документы\Мои рисунки\MP Navigator EX\2012_10_25\IMG_0005.jpg"/>
          <p:cNvPicPr/>
          <p:nvPr/>
        </p:nvPicPr>
        <p:blipFill>
          <a:blip r:embed="rId5" cstate="print"/>
          <a:srcRect l="6662" t="5808" r="6712" b="8634"/>
          <a:stretch>
            <a:fillRect/>
          </a:stretch>
        </p:blipFill>
        <p:spPr bwMode="auto">
          <a:xfrm>
            <a:off x="500034" y="3357562"/>
            <a:ext cx="2425890" cy="3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Пользователь\Мои документы\Мои рисунки\MP Navigator EX\2012_10_25\IMG_0004.jpg"/>
          <p:cNvPicPr/>
          <p:nvPr/>
        </p:nvPicPr>
        <p:blipFill>
          <a:blip r:embed="rId6" cstate="print"/>
          <a:srcRect l="7064" t="5864" r="7107" b="8082"/>
          <a:stretch>
            <a:fillRect/>
          </a:stretch>
        </p:blipFill>
        <p:spPr bwMode="auto">
          <a:xfrm>
            <a:off x="3357554" y="3571876"/>
            <a:ext cx="2620328" cy="28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Пользователь\Мои документы\Мои рисунки\MP Navigator EX\2012_10_25\IMG_0006.jpg"/>
          <p:cNvPicPr/>
          <p:nvPr/>
        </p:nvPicPr>
        <p:blipFill>
          <a:blip r:embed="rId7" cstate="print"/>
          <a:srcRect l="6450" t="4265" r="6499" b="9637"/>
          <a:stretch>
            <a:fillRect/>
          </a:stretch>
        </p:blipFill>
        <p:spPr bwMode="auto">
          <a:xfrm>
            <a:off x="6929454" y="3500438"/>
            <a:ext cx="1803204" cy="289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верх 13"/>
          <p:cNvSpPr/>
          <p:nvPr/>
        </p:nvSpPr>
        <p:spPr>
          <a:xfrm>
            <a:off x="6286512" y="2214554"/>
            <a:ext cx="642942" cy="46434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я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452702" cy="245270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ч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2143140" cy="2482906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тык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2631923" cy="2381264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бак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357562"/>
            <a:ext cx="1928826" cy="2714641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лу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214686"/>
            <a:ext cx="2019312" cy="2997416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ка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286124"/>
            <a:ext cx="2766277" cy="2952768"/>
          </a:xfrm>
          <a:prstGeom prst="rect">
            <a:avLst/>
          </a:prstGeom>
          <a:noFill/>
        </p:spPr>
      </p:pic>
      <p:sp>
        <p:nvSpPr>
          <p:cNvPr id="8" name="Стрелка вверх 7"/>
          <p:cNvSpPr/>
          <p:nvPr/>
        </p:nvSpPr>
        <p:spPr>
          <a:xfrm>
            <a:off x="2357422" y="1714488"/>
            <a:ext cx="642942" cy="51435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7992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 </a:t>
            </a:r>
            <a:r>
              <a:rPr lang="ru-RU" sz="8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://img.hello-pet.com/assets/uploads/2015/08/ceritalucu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029" y="3573016"/>
            <a:ext cx="4176464" cy="23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79  E" pathEditMode="relative" ptsTypes="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34</Words>
  <Application>Microsoft Office PowerPoint</Application>
  <PresentationFormat>Экран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Наталья</cp:lastModifiedBy>
  <cp:revision>23</cp:revision>
  <dcterms:created xsi:type="dcterms:W3CDTF">2012-11-22T01:10:33Z</dcterms:created>
  <dcterms:modified xsi:type="dcterms:W3CDTF">2016-04-14T16:24:19Z</dcterms:modified>
</cp:coreProperties>
</file>