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sldIdLst>
    <p:sldId id="256" r:id="rId2"/>
    <p:sldId id="289" r:id="rId3"/>
    <p:sldId id="296" r:id="rId4"/>
    <p:sldId id="297" r:id="rId5"/>
    <p:sldId id="302" r:id="rId6"/>
    <p:sldId id="291" r:id="rId7"/>
    <p:sldId id="258" r:id="rId8"/>
    <p:sldId id="292" r:id="rId9"/>
    <p:sldId id="294" r:id="rId10"/>
    <p:sldId id="295" r:id="rId11"/>
    <p:sldId id="300" r:id="rId12"/>
    <p:sldId id="279" r:id="rId13"/>
    <p:sldId id="299" r:id="rId14"/>
    <p:sldId id="301" r:id="rId15"/>
    <p:sldId id="272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1946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C43CACC-9B58-49AB-AE47-E576D63FC1BA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4A60-99C4-498D-B6A6-85B5991BD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0415-6321-4863-A75B-46B2344E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30175"/>
            <a:ext cx="2054225" cy="5992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5038" cy="5992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2D35-0D9E-486D-BFC5-2D17E3E6F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A6C9-AC35-410F-8A64-E8C4EB96D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A331-058A-492D-B66D-46F7047B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B126-ED01-434F-9EF1-AD9A76367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C6716-46C5-4322-8C07-F6733AF43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81A2-434D-4B83-9B3C-1638E5FD8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10B7-E3C7-47A2-BE32-45A81C108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308F-39EB-44E7-87D5-31917985C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D04D-8ACA-41E8-8930-6B96D0F2E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C9D9D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4716463" y="5345113"/>
            <a:ext cx="4425950" cy="1511300"/>
            <a:chOff x="2971" y="3367"/>
            <a:chExt cx="2788" cy="952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rgbClr val="006666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SimSun" charset="-122"/>
              </a:endParaRPr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166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205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charset="-122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charset="-122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205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SimSun" charset="-122"/>
                <a:cs typeface="Lucida Sans Unicode" charset="0"/>
              </a:defRPr>
            </a:lvl1pPr>
          </a:lstStyle>
          <a:p>
            <a:pPr>
              <a:defRPr/>
            </a:pPr>
            <a:fld id="{257BF9FD-70C5-4A7F-93BB-62D0E8B81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2051050"/>
            <a:ext cx="8424862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60363" y="361950"/>
            <a:ext cx="8459787" cy="771525"/>
          </a:xfrm>
          <a:prstGeom prst="rect">
            <a:avLst/>
          </a:prstGeom>
          <a:solidFill>
            <a:srgbClr val="D3FFA7">
              <a:alpha val="85097"/>
            </a:srgbClr>
          </a:solidFill>
          <a:ln w="5724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0000"/>
                </a:solidFill>
              </a:rPr>
              <a:t>Наша Родина - Россия</a:t>
            </a:r>
          </a:p>
        </p:txBody>
      </p:sp>
      <p:pic>
        <p:nvPicPr>
          <p:cNvPr id="5" name="~PP173.WAV">
            <a:hlinkClick r:id="" action="ppaction://media"/>
          </p:cNvPr>
          <p:cNvPicPr>
            <a:picLocks noRot="1" noChangeAspect="1"/>
          </p:cNvPicPr>
          <p:nvPr>
            <a:wavAudioFile r:embed="rId2" name="~PP173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проживает на территории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Самарской области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00250" y="1714500"/>
            <a:ext cx="5214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Представители финно-угорского народа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6063" y="6357938"/>
            <a:ext cx="3643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чуваши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a typeface="SimSun" charset="-122"/>
            </a:endParaRPr>
          </a:p>
        </p:txBody>
      </p:sp>
      <p:pic>
        <p:nvPicPr>
          <p:cNvPr id="1026" name="Picture 2" descr="C:\Documents and Settings\1\Рабочий стол\2015годмузей\DSCN5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839" y="1628800"/>
            <a:ext cx="6030384" cy="4494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2400" y="179388"/>
            <a:ext cx="4038600" cy="6311900"/>
          </a:xfrm>
          <a:prstGeom prst="rect">
            <a:avLst/>
          </a:prstGeom>
          <a:solidFill>
            <a:srgbClr val="D3FFA7">
              <a:alpha val="85097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Живут в России разные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Народы с давних пор.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Одним – тайга по нраву,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Другим – степной простор.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У каждого народа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Язык свой и наряд.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Один – черкеску носит,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Другой надел халат.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Один – рыбак с рожденья,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Другой – оленевод.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Один – кумыс готовит,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Другой готовит мёд.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Одним – милее осень,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Другим – милей весна.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А Родина Россия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У нас у всех одна.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		В.Степанов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4197350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4429125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85750" y="857250"/>
            <a:ext cx="6357938" cy="4357688"/>
          </a:xfrm>
          <a:prstGeom prst="cloudCallout">
            <a:avLst>
              <a:gd name="adj1" fmla="val 58011"/>
              <a:gd name="adj2" fmla="val 536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связывает друг с другом все народы России?                                                             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57250" y="1214438"/>
            <a:ext cx="2000250" cy="78581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86125" y="2071688"/>
            <a:ext cx="2000250" cy="78581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  <a:cs typeface="Aharoni" pitchFamily="2" charset="-79"/>
              </a:rPr>
              <a:t>Россияне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85813" y="2857500"/>
            <a:ext cx="2000250" cy="78581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6072188" y="2714625"/>
            <a:ext cx="2000250" cy="78581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6072188" y="1143000"/>
            <a:ext cx="2000250" cy="78581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571625" y="357188"/>
            <a:ext cx="585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Нас объединяет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14438" y="714375"/>
            <a:ext cx="678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Закончите фразу (по выбору)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0" y="2000250"/>
            <a:ext cx="7786688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Сегодня  я узнал(а)…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Было интересно…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Было трудно…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Я понял(а), что…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Я смог (смогла)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Мне хочется…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8429625" cy="5353050"/>
          </a:xfrm>
          <a:prstGeom prst="rect">
            <a:avLst/>
          </a:prstGeom>
          <a:noFill/>
          <a:ln w="9360">
            <a:solidFill>
              <a:srgbClr val="254061"/>
            </a:solidFill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60363" y="5619750"/>
            <a:ext cx="8459787" cy="642938"/>
          </a:xfrm>
          <a:prstGeom prst="rect">
            <a:avLst/>
          </a:prstGeom>
          <a:solidFill>
            <a:srgbClr val="D3FFA7">
              <a:alpha val="85097"/>
            </a:srgbClr>
          </a:solidFill>
          <a:ln w="5724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</a:rPr>
              <a:t>СПАСИБО   ЗА  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442912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Повторим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813"/>
            <a:ext cx="9144000" cy="692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Times New Roman" pitchFamily="16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ea typeface="SimSun" charset="-122"/>
              </a:rPr>
              <a:t>1</a:t>
            </a:r>
            <a:r>
              <a:rPr lang="ru-RU" sz="3600" b="1" dirty="0">
                <a:solidFill>
                  <a:srgbClr val="FF0000"/>
                </a:solidFill>
                <a:ea typeface="SimSun" charset="-122"/>
              </a:rPr>
              <a:t>.Что означает слово «федерация»?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а) союз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charset="-122"/>
            </a:endParaRP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б) самостоятельность  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в)независимость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a typeface="SimSun" charset="-122"/>
              </a:rPr>
              <a:t>2. Как называются относительно самостоятельные  государственные образования в РФ?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а) земли 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б) штаты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  в)субъекты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a typeface="SimSun" charset="-122"/>
              </a:rPr>
              <a:t>3.Сколько  субъектов федерации в РФ?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2400" b="1" dirty="0">
                <a:ea typeface="SimSun" charset="-122"/>
              </a:rPr>
              <a:t>а) 89  б) 83  в)85</a:t>
            </a:r>
          </a:p>
          <a:p>
            <a:pPr algn="just">
              <a:buFont typeface="Times New Roman" pitchFamily="16" charset="0"/>
              <a:buNone/>
              <a:defRPr/>
            </a:pPr>
            <a:endParaRPr lang="ru-RU" sz="2400" b="1" dirty="0">
              <a:solidFill>
                <a:srgbClr val="FF0000"/>
              </a:solidFill>
              <a:ea typeface="SimSun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ru-RU" dirty="0">
              <a:ea typeface="SimSun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ru-RU" dirty="0"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4. Что относится к субъектам РФ</a:t>
            </a:r>
            <a:endParaRPr lang="ru-RU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0" y="200025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22 республики,</a:t>
            </a:r>
          </a:p>
          <a:p>
            <a:r>
              <a:rPr lang="ru-RU" sz="3200" b="1"/>
              <a:t>9 краёв, </a:t>
            </a:r>
          </a:p>
          <a:p>
            <a:r>
              <a:rPr lang="ru-RU" sz="3200" b="1"/>
              <a:t>46 областей,</a:t>
            </a:r>
          </a:p>
          <a:p>
            <a:r>
              <a:rPr lang="ru-RU" sz="3200" b="1"/>
              <a:t> 3 города федерального значения, </a:t>
            </a:r>
          </a:p>
          <a:p>
            <a:r>
              <a:rPr lang="ru-RU" sz="3200" b="1"/>
              <a:t>1 автономная область, 4 автономных округа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Какие права имеют субъекты РФ?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2643188"/>
            <a:ext cx="8286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- имеют свою территорию, </a:t>
            </a:r>
          </a:p>
          <a:p>
            <a:r>
              <a:rPr lang="ru-RU" sz="3200" b="1"/>
              <a:t>- свои законы, которые не противоречат Конституции РФ,</a:t>
            </a:r>
          </a:p>
          <a:p>
            <a:pPr>
              <a:buFontTx/>
              <a:buChar char="-"/>
            </a:pPr>
            <a:r>
              <a:rPr lang="ru-RU" sz="3200" b="1"/>
              <a:t>свои органы власти и управления,</a:t>
            </a:r>
          </a:p>
          <a:p>
            <a:pPr>
              <a:buFontTx/>
              <a:buChar char="-"/>
            </a:pPr>
            <a:r>
              <a:rPr lang="ru-RU" sz="3200" b="1"/>
              <a:t> - свои герб и флаг,</a:t>
            </a:r>
          </a:p>
          <a:p>
            <a:r>
              <a:rPr lang="ru-RU" sz="3200" b="1"/>
              <a:t> - имеют право обучать детей на родном языке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Пословицы о Родине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643063"/>
            <a:ext cx="85010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Times New Roman" pitchFamily="16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  <a:ea typeface="SimSun" charset="-122"/>
              </a:rPr>
              <a:t>- Кто Отечество предаёт, тот нечистой силе свою душу продаёт.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  <a:ea typeface="SimSun" charset="-122"/>
              </a:rPr>
              <a:t>- Много стран прошёл, а добро лишь на  Родине нашёл</a:t>
            </a:r>
          </a:p>
          <a:p>
            <a:pPr algn="just">
              <a:buFont typeface="Times New Roman" pitchFamily="16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  <a:ea typeface="SimSun" charset="-122"/>
              </a:rPr>
              <a:t>-Велика русская земля и везде солнышко: всюду хорошо, а дома лучше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SimSun" charset="-122"/>
              </a:rPr>
              <a:t>.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376238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eaLnBrk="0" hangingPunct="0"/>
            <a:endParaRPr lang="ru-RU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63" y="5929313"/>
            <a:ext cx="8569325" cy="5238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Times New Roman" pitchFamily="16" charset="0"/>
              <a:buChar char="•"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айдите на карте  </a:t>
            </a:r>
            <a:r>
              <a:rPr lang="ru-RU" sz="2600" b="1" dirty="0" smtClean="0"/>
              <a:t>Самарскую область</a:t>
            </a:r>
            <a:endParaRPr lang="ru-RU" sz="2600" b="1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214313"/>
            <a:ext cx="895667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 rot="18303765">
            <a:off x="1371759" y="3439091"/>
            <a:ext cx="576263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208229" y="3894144"/>
            <a:ext cx="840389" cy="483678"/>
          </a:xfrm>
          <a:custGeom>
            <a:avLst/>
            <a:gdLst>
              <a:gd name="connsiteX0" fmla="*/ 49556 w 840389"/>
              <a:gd name="connsiteY0" fmla="*/ 391885 h 483678"/>
              <a:gd name="connsiteX1" fmla="*/ 31904 w 840389"/>
              <a:gd name="connsiteY1" fmla="*/ 388355 h 483678"/>
              <a:gd name="connsiteX2" fmla="*/ 21312 w 840389"/>
              <a:gd name="connsiteY2" fmla="*/ 384824 h 483678"/>
              <a:gd name="connsiteX3" fmla="*/ 28373 w 840389"/>
              <a:gd name="connsiteY3" fmla="*/ 349519 h 483678"/>
              <a:gd name="connsiteX4" fmla="*/ 56617 w 840389"/>
              <a:gd name="connsiteY4" fmla="*/ 349519 h 483678"/>
              <a:gd name="connsiteX5" fmla="*/ 42495 w 840389"/>
              <a:gd name="connsiteY5" fmla="*/ 324806 h 483678"/>
              <a:gd name="connsiteX6" fmla="*/ 28373 w 840389"/>
              <a:gd name="connsiteY6" fmla="*/ 300092 h 483678"/>
              <a:gd name="connsiteX7" fmla="*/ 14251 w 840389"/>
              <a:gd name="connsiteY7" fmla="*/ 278909 h 483678"/>
              <a:gd name="connsiteX8" fmla="*/ 7190 w 840389"/>
              <a:gd name="connsiteY8" fmla="*/ 257726 h 483678"/>
              <a:gd name="connsiteX9" fmla="*/ 3660 w 840389"/>
              <a:gd name="connsiteY9" fmla="*/ 247135 h 483678"/>
              <a:gd name="connsiteX10" fmla="*/ 129 w 840389"/>
              <a:gd name="connsiteY10" fmla="*/ 201238 h 483678"/>
              <a:gd name="connsiteX11" fmla="*/ 7190 w 840389"/>
              <a:gd name="connsiteY11" fmla="*/ 180055 h 483678"/>
              <a:gd name="connsiteX12" fmla="*/ 42495 w 840389"/>
              <a:gd name="connsiteY12" fmla="*/ 183586 h 483678"/>
              <a:gd name="connsiteX13" fmla="*/ 53087 w 840389"/>
              <a:gd name="connsiteY13" fmla="*/ 190647 h 483678"/>
              <a:gd name="connsiteX14" fmla="*/ 74270 w 840389"/>
              <a:gd name="connsiteY14" fmla="*/ 187116 h 483678"/>
              <a:gd name="connsiteX15" fmla="*/ 84861 w 840389"/>
              <a:gd name="connsiteY15" fmla="*/ 162403 h 483678"/>
              <a:gd name="connsiteX16" fmla="*/ 88392 w 840389"/>
              <a:gd name="connsiteY16" fmla="*/ 137689 h 483678"/>
              <a:gd name="connsiteX17" fmla="*/ 109575 w 840389"/>
              <a:gd name="connsiteY17" fmla="*/ 130628 h 483678"/>
              <a:gd name="connsiteX18" fmla="*/ 148410 w 840389"/>
              <a:gd name="connsiteY18" fmla="*/ 141220 h 483678"/>
              <a:gd name="connsiteX19" fmla="*/ 151941 w 840389"/>
              <a:gd name="connsiteY19" fmla="*/ 151811 h 483678"/>
              <a:gd name="connsiteX20" fmla="*/ 159002 w 840389"/>
              <a:gd name="connsiteY20" fmla="*/ 176525 h 483678"/>
              <a:gd name="connsiteX21" fmla="*/ 169593 w 840389"/>
              <a:gd name="connsiteY21" fmla="*/ 180055 h 483678"/>
              <a:gd name="connsiteX22" fmla="*/ 180185 w 840389"/>
              <a:gd name="connsiteY22" fmla="*/ 176525 h 483678"/>
              <a:gd name="connsiteX23" fmla="*/ 190776 w 840389"/>
              <a:gd name="connsiteY23" fmla="*/ 165933 h 483678"/>
              <a:gd name="connsiteX24" fmla="*/ 215490 w 840389"/>
              <a:gd name="connsiteY24" fmla="*/ 169464 h 483678"/>
              <a:gd name="connsiteX25" fmla="*/ 247264 w 840389"/>
              <a:gd name="connsiteY25" fmla="*/ 187116 h 483678"/>
              <a:gd name="connsiteX26" fmla="*/ 257856 w 840389"/>
              <a:gd name="connsiteY26" fmla="*/ 194177 h 483678"/>
              <a:gd name="connsiteX27" fmla="*/ 293161 w 840389"/>
              <a:gd name="connsiteY27" fmla="*/ 190647 h 483678"/>
              <a:gd name="connsiteX28" fmla="*/ 303752 w 840389"/>
              <a:gd name="connsiteY28" fmla="*/ 183586 h 483678"/>
              <a:gd name="connsiteX29" fmla="*/ 314344 w 840389"/>
              <a:gd name="connsiteY29" fmla="*/ 180055 h 483678"/>
              <a:gd name="connsiteX30" fmla="*/ 335527 w 840389"/>
              <a:gd name="connsiteY30" fmla="*/ 165933 h 483678"/>
              <a:gd name="connsiteX31" fmla="*/ 356710 w 840389"/>
              <a:gd name="connsiteY31" fmla="*/ 158872 h 483678"/>
              <a:gd name="connsiteX32" fmla="*/ 388485 w 840389"/>
              <a:gd name="connsiteY32" fmla="*/ 137689 h 483678"/>
              <a:gd name="connsiteX33" fmla="*/ 399076 w 840389"/>
              <a:gd name="connsiteY33" fmla="*/ 130628 h 483678"/>
              <a:gd name="connsiteX34" fmla="*/ 413198 w 840389"/>
              <a:gd name="connsiteY34" fmla="*/ 120037 h 483678"/>
              <a:gd name="connsiteX35" fmla="*/ 423790 w 840389"/>
              <a:gd name="connsiteY35" fmla="*/ 116506 h 483678"/>
              <a:gd name="connsiteX36" fmla="*/ 455564 w 840389"/>
              <a:gd name="connsiteY36" fmla="*/ 98854 h 483678"/>
              <a:gd name="connsiteX37" fmla="*/ 466156 w 840389"/>
              <a:gd name="connsiteY37" fmla="*/ 91793 h 483678"/>
              <a:gd name="connsiteX38" fmla="*/ 476747 w 840389"/>
              <a:gd name="connsiteY38" fmla="*/ 88262 h 483678"/>
              <a:gd name="connsiteX39" fmla="*/ 480278 w 840389"/>
              <a:gd name="connsiteY39" fmla="*/ 77671 h 483678"/>
              <a:gd name="connsiteX40" fmla="*/ 483808 w 840389"/>
              <a:gd name="connsiteY40" fmla="*/ 56488 h 483678"/>
              <a:gd name="connsiteX41" fmla="*/ 487339 w 840389"/>
              <a:gd name="connsiteY41" fmla="*/ 45896 h 483678"/>
              <a:gd name="connsiteX42" fmla="*/ 497930 w 840389"/>
              <a:gd name="connsiteY42" fmla="*/ 17652 h 483678"/>
              <a:gd name="connsiteX43" fmla="*/ 508522 w 840389"/>
              <a:gd name="connsiteY43" fmla="*/ 10591 h 483678"/>
              <a:gd name="connsiteX44" fmla="*/ 568540 w 840389"/>
              <a:gd name="connsiteY44" fmla="*/ 17652 h 483678"/>
              <a:gd name="connsiteX45" fmla="*/ 639150 w 840389"/>
              <a:gd name="connsiteY45" fmla="*/ 14122 h 483678"/>
              <a:gd name="connsiteX46" fmla="*/ 642681 w 840389"/>
              <a:gd name="connsiteY46" fmla="*/ 3530 h 483678"/>
              <a:gd name="connsiteX47" fmla="*/ 653272 w 840389"/>
              <a:gd name="connsiteY47" fmla="*/ 0 h 483678"/>
              <a:gd name="connsiteX48" fmla="*/ 685047 w 840389"/>
              <a:gd name="connsiteY48" fmla="*/ 3530 h 483678"/>
              <a:gd name="connsiteX49" fmla="*/ 706230 w 840389"/>
              <a:gd name="connsiteY49" fmla="*/ 17652 h 483678"/>
              <a:gd name="connsiteX50" fmla="*/ 716821 w 840389"/>
              <a:gd name="connsiteY50" fmla="*/ 24713 h 483678"/>
              <a:gd name="connsiteX51" fmla="*/ 727413 w 840389"/>
              <a:gd name="connsiteY51" fmla="*/ 28244 h 483678"/>
              <a:gd name="connsiteX52" fmla="*/ 745065 w 840389"/>
              <a:gd name="connsiteY52" fmla="*/ 49427 h 483678"/>
              <a:gd name="connsiteX53" fmla="*/ 769779 w 840389"/>
              <a:gd name="connsiteY53" fmla="*/ 77671 h 483678"/>
              <a:gd name="connsiteX54" fmla="*/ 776840 w 840389"/>
              <a:gd name="connsiteY54" fmla="*/ 67079 h 483678"/>
              <a:gd name="connsiteX55" fmla="*/ 822736 w 840389"/>
              <a:gd name="connsiteY55" fmla="*/ 70610 h 483678"/>
              <a:gd name="connsiteX56" fmla="*/ 826267 w 840389"/>
              <a:gd name="connsiteY56" fmla="*/ 81201 h 483678"/>
              <a:gd name="connsiteX57" fmla="*/ 840389 w 840389"/>
              <a:gd name="connsiteY57" fmla="*/ 102384 h 483678"/>
              <a:gd name="connsiteX58" fmla="*/ 815675 w 840389"/>
              <a:gd name="connsiteY58" fmla="*/ 105915 h 483678"/>
              <a:gd name="connsiteX59" fmla="*/ 801553 w 840389"/>
              <a:gd name="connsiteY59" fmla="*/ 127098 h 483678"/>
              <a:gd name="connsiteX60" fmla="*/ 794492 w 840389"/>
              <a:gd name="connsiteY60" fmla="*/ 148281 h 483678"/>
              <a:gd name="connsiteX61" fmla="*/ 790962 w 840389"/>
              <a:gd name="connsiteY61" fmla="*/ 187116 h 483678"/>
              <a:gd name="connsiteX62" fmla="*/ 776840 w 840389"/>
              <a:gd name="connsiteY62" fmla="*/ 194177 h 483678"/>
              <a:gd name="connsiteX63" fmla="*/ 794492 w 840389"/>
              <a:gd name="connsiteY63" fmla="*/ 190647 h 483678"/>
              <a:gd name="connsiteX64" fmla="*/ 805084 w 840389"/>
              <a:gd name="connsiteY64" fmla="*/ 194177 h 483678"/>
              <a:gd name="connsiteX65" fmla="*/ 808614 w 840389"/>
              <a:gd name="connsiteY65" fmla="*/ 204769 h 483678"/>
              <a:gd name="connsiteX66" fmla="*/ 787431 w 840389"/>
              <a:gd name="connsiteY66" fmla="*/ 211830 h 483678"/>
              <a:gd name="connsiteX67" fmla="*/ 780370 w 840389"/>
              <a:gd name="connsiteY67" fmla="*/ 222421 h 483678"/>
              <a:gd name="connsiteX68" fmla="*/ 776840 w 840389"/>
              <a:gd name="connsiteY68" fmla="*/ 233013 h 483678"/>
              <a:gd name="connsiteX69" fmla="*/ 762718 w 840389"/>
              <a:gd name="connsiteY69" fmla="*/ 254196 h 483678"/>
              <a:gd name="connsiteX70" fmla="*/ 755657 w 840389"/>
              <a:gd name="connsiteY70" fmla="*/ 275379 h 483678"/>
              <a:gd name="connsiteX71" fmla="*/ 752126 w 840389"/>
              <a:gd name="connsiteY71" fmla="*/ 289501 h 483678"/>
              <a:gd name="connsiteX72" fmla="*/ 738004 w 840389"/>
              <a:gd name="connsiteY72" fmla="*/ 310684 h 483678"/>
              <a:gd name="connsiteX73" fmla="*/ 723882 w 840389"/>
              <a:gd name="connsiteY73" fmla="*/ 335397 h 483678"/>
              <a:gd name="connsiteX74" fmla="*/ 720352 w 840389"/>
              <a:gd name="connsiteY74" fmla="*/ 345989 h 483678"/>
              <a:gd name="connsiteX75" fmla="*/ 713291 w 840389"/>
              <a:gd name="connsiteY75" fmla="*/ 356580 h 483678"/>
              <a:gd name="connsiteX76" fmla="*/ 716821 w 840389"/>
              <a:gd name="connsiteY76" fmla="*/ 367172 h 483678"/>
              <a:gd name="connsiteX77" fmla="*/ 727413 w 840389"/>
              <a:gd name="connsiteY77" fmla="*/ 402477 h 483678"/>
              <a:gd name="connsiteX78" fmla="*/ 738004 w 840389"/>
              <a:gd name="connsiteY78" fmla="*/ 413068 h 483678"/>
              <a:gd name="connsiteX79" fmla="*/ 738004 w 840389"/>
              <a:gd name="connsiteY79" fmla="*/ 437782 h 483678"/>
              <a:gd name="connsiteX80" fmla="*/ 727413 w 840389"/>
              <a:gd name="connsiteY80" fmla="*/ 441312 h 483678"/>
              <a:gd name="connsiteX81" fmla="*/ 716821 w 840389"/>
              <a:gd name="connsiteY81" fmla="*/ 451904 h 483678"/>
              <a:gd name="connsiteX82" fmla="*/ 699169 w 840389"/>
              <a:gd name="connsiteY82" fmla="*/ 473087 h 483678"/>
              <a:gd name="connsiteX83" fmla="*/ 677986 w 840389"/>
              <a:gd name="connsiteY83" fmla="*/ 483678 h 483678"/>
              <a:gd name="connsiteX84" fmla="*/ 635620 w 840389"/>
              <a:gd name="connsiteY84" fmla="*/ 480148 h 483678"/>
              <a:gd name="connsiteX85" fmla="*/ 621498 w 840389"/>
              <a:gd name="connsiteY85" fmla="*/ 476617 h 483678"/>
              <a:gd name="connsiteX86" fmla="*/ 586193 w 840389"/>
              <a:gd name="connsiteY86" fmla="*/ 469556 h 483678"/>
              <a:gd name="connsiteX87" fmla="*/ 565010 w 840389"/>
              <a:gd name="connsiteY87" fmla="*/ 451904 h 483678"/>
              <a:gd name="connsiteX88" fmla="*/ 540296 w 840389"/>
              <a:gd name="connsiteY88" fmla="*/ 444843 h 483678"/>
              <a:gd name="connsiteX89" fmla="*/ 529705 w 840389"/>
              <a:gd name="connsiteY89" fmla="*/ 441312 h 483678"/>
              <a:gd name="connsiteX90" fmla="*/ 522644 w 840389"/>
              <a:gd name="connsiteY90" fmla="*/ 451904 h 483678"/>
              <a:gd name="connsiteX91" fmla="*/ 501461 w 840389"/>
              <a:gd name="connsiteY91" fmla="*/ 448373 h 483678"/>
              <a:gd name="connsiteX92" fmla="*/ 480278 w 840389"/>
              <a:gd name="connsiteY92" fmla="*/ 430721 h 483678"/>
              <a:gd name="connsiteX93" fmla="*/ 459095 w 840389"/>
              <a:gd name="connsiteY93" fmla="*/ 423660 h 483678"/>
              <a:gd name="connsiteX94" fmla="*/ 423790 w 840389"/>
              <a:gd name="connsiteY94" fmla="*/ 381294 h 483678"/>
              <a:gd name="connsiteX95" fmla="*/ 402607 w 840389"/>
              <a:gd name="connsiteY95" fmla="*/ 367172 h 483678"/>
              <a:gd name="connsiteX96" fmla="*/ 392015 w 840389"/>
              <a:gd name="connsiteY96" fmla="*/ 363641 h 483678"/>
              <a:gd name="connsiteX97" fmla="*/ 367302 w 840389"/>
              <a:gd name="connsiteY97" fmla="*/ 353050 h 483678"/>
              <a:gd name="connsiteX98" fmla="*/ 356710 w 840389"/>
              <a:gd name="connsiteY98" fmla="*/ 356580 h 483678"/>
              <a:gd name="connsiteX99" fmla="*/ 346118 w 840389"/>
              <a:gd name="connsiteY99" fmla="*/ 363641 h 483678"/>
              <a:gd name="connsiteX100" fmla="*/ 300222 w 840389"/>
              <a:gd name="connsiteY100" fmla="*/ 360111 h 483678"/>
              <a:gd name="connsiteX101" fmla="*/ 300222 w 840389"/>
              <a:gd name="connsiteY101" fmla="*/ 338928 h 483678"/>
              <a:gd name="connsiteX102" fmla="*/ 282569 w 840389"/>
              <a:gd name="connsiteY102" fmla="*/ 335397 h 483678"/>
              <a:gd name="connsiteX103" fmla="*/ 211959 w 840389"/>
              <a:gd name="connsiteY103" fmla="*/ 338928 h 483678"/>
              <a:gd name="connsiteX104" fmla="*/ 180185 w 840389"/>
              <a:gd name="connsiteY104" fmla="*/ 363641 h 483678"/>
              <a:gd name="connsiteX105" fmla="*/ 123697 w 840389"/>
              <a:gd name="connsiteY105" fmla="*/ 374233 h 483678"/>
              <a:gd name="connsiteX106" fmla="*/ 113105 w 840389"/>
              <a:gd name="connsiteY106" fmla="*/ 377763 h 483678"/>
              <a:gd name="connsiteX107" fmla="*/ 102514 w 840389"/>
              <a:gd name="connsiteY107" fmla="*/ 384824 h 483678"/>
              <a:gd name="connsiteX108" fmla="*/ 81331 w 840389"/>
              <a:gd name="connsiteY108" fmla="*/ 391885 h 483678"/>
              <a:gd name="connsiteX109" fmla="*/ 49556 w 840389"/>
              <a:gd name="connsiteY109" fmla="*/ 391885 h 48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40389" h="483678">
                <a:moveTo>
                  <a:pt x="49556" y="391885"/>
                </a:moveTo>
                <a:cubicBezTo>
                  <a:pt x="41318" y="391297"/>
                  <a:pt x="37725" y="389810"/>
                  <a:pt x="31904" y="388355"/>
                </a:cubicBezTo>
                <a:cubicBezTo>
                  <a:pt x="28293" y="387452"/>
                  <a:pt x="21649" y="388530"/>
                  <a:pt x="21312" y="384824"/>
                </a:cubicBezTo>
                <a:cubicBezTo>
                  <a:pt x="20225" y="372872"/>
                  <a:pt x="26019" y="361287"/>
                  <a:pt x="28373" y="349519"/>
                </a:cubicBezTo>
                <a:cubicBezTo>
                  <a:pt x="34828" y="351671"/>
                  <a:pt x="51163" y="359063"/>
                  <a:pt x="56617" y="349519"/>
                </a:cubicBezTo>
                <a:cubicBezTo>
                  <a:pt x="67884" y="329800"/>
                  <a:pt x="51867" y="327929"/>
                  <a:pt x="42495" y="324806"/>
                </a:cubicBezTo>
                <a:cubicBezTo>
                  <a:pt x="18715" y="301024"/>
                  <a:pt x="42598" y="328542"/>
                  <a:pt x="28373" y="300092"/>
                </a:cubicBezTo>
                <a:cubicBezTo>
                  <a:pt x="24578" y="292502"/>
                  <a:pt x="14251" y="278909"/>
                  <a:pt x="14251" y="278909"/>
                </a:cubicBezTo>
                <a:lnTo>
                  <a:pt x="7190" y="257726"/>
                </a:lnTo>
                <a:lnTo>
                  <a:pt x="3660" y="247135"/>
                </a:lnTo>
                <a:cubicBezTo>
                  <a:pt x="2483" y="231836"/>
                  <a:pt x="-677" y="216561"/>
                  <a:pt x="129" y="201238"/>
                </a:cubicBezTo>
                <a:cubicBezTo>
                  <a:pt x="520" y="193805"/>
                  <a:pt x="320" y="182918"/>
                  <a:pt x="7190" y="180055"/>
                </a:cubicBezTo>
                <a:cubicBezTo>
                  <a:pt x="18107" y="175506"/>
                  <a:pt x="30727" y="182409"/>
                  <a:pt x="42495" y="183586"/>
                </a:cubicBezTo>
                <a:cubicBezTo>
                  <a:pt x="46026" y="185940"/>
                  <a:pt x="48870" y="190178"/>
                  <a:pt x="53087" y="190647"/>
                </a:cubicBezTo>
                <a:cubicBezTo>
                  <a:pt x="60202" y="191437"/>
                  <a:pt x="68200" y="190910"/>
                  <a:pt x="74270" y="187116"/>
                </a:cubicBezTo>
                <a:cubicBezTo>
                  <a:pt x="77944" y="184819"/>
                  <a:pt x="83238" y="167272"/>
                  <a:pt x="84861" y="162403"/>
                </a:cubicBezTo>
                <a:cubicBezTo>
                  <a:pt x="86038" y="154165"/>
                  <a:pt x="83283" y="144258"/>
                  <a:pt x="88392" y="137689"/>
                </a:cubicBezTo>
                <a:cubicBezTo>
                  <a:pt x="92962" y="131814"/>
                  <a:pt x="109575" y="130628"/>
                  <a:pt x="109575" y="130628"/>
                </a:cubicBezTo>
                <a:cubicBezTo>
                  <a:pt x="120597" y="132006"/>
                  <a:pt x="139509" y="130094"/>
                  <a:pt x="148410" y="141220"/>
                </a:cubicBezTo>
                <a:cubicBezTo>
                  <a:pt x="150735" y="144126"/>
                  <a:pt x="150872" y="148247"/>
                  <a:pt x="151941" y="151811"/>
                </a:cubicBezTo>
                <a:cubicBezTo>
                  <a:pt x="154403" y="160017"/>
                  <a:pt x="154461" y="169260"/>
                  <a:pt x="159002" y="176525"/>
                </a:cubicBezTo>
                <a:cubicBezTo>
                  <a:pt x="160974" y="179681"/>
                  <a:pt x="166063" y="178878"/>
                  <a:pt x="169593" y="180055"/>
                </a:cubicBezTo>
                <a:cubicBezTo>
                  <a:pt x="173124" y="178878"/>
                  <a:pt x="177088" y="178589"/>
                  <a:pt x="180185" y="176525"/>
                </a:cubicBezTo>
                <a:cubicBezTo>
                  <a:pt x="184339" y="173755"/>
                  <a:pt x="185880" y="166912"/>
                  <a:pt x="190776" y="165933"/>
                </a:cubicBezTo>
                <a:cubicBezTo>
                  <a:pt x="198936" y="164301"/>
                  <a:pt x="207252" y="168287"/>
                  <a:pt x="215490" y="169464"/>
                </a:cubicBezTo>
                <a:cubicBezTo>
                  <a:pt x="234132" y="175677"/>
                  <a:pt x="222984" y="170930"/>
                  <a:pt x="247264" y="187116"/>
                </a:cubicBezTo>
                <a:lnTo>
                  <a:pt x="257856" y="194177"/>
                </a:lnTo>
                <a:cubicBezTo>
                  <a:pt x="269624" y="193000"/>
                  <a:pt x="281637" y="193306"/>
                  <a:pt x="293161" y="190647"/>
                </a:cubicBezTo>
                <a:cubicBezTo>
                  <a:pt x="297295" y="189693"/>
                  <a:pt x="299957" y="185484"/>
                  <a:pt x="303752" y="183586"/>
                </a:cubicBezTo>
                <a:cubicBezTo>
                  <a:pt x="307081" y="181922"/>
                  <a:pt x="311091" y="181862"/>
                  <a:pt x="314344" y="180055"/>
                </a:cubicBezTo>
                <a:cubicBezTo>
                  <a:pt x="321762" y="175934"/>
                  <a:pt x="327476" y="168617"/>
                  <a:pt x="335527" y="165933"/>
                </a:cubicBezTo>
                <a:cubicBezTo>
                  <a:pt x="342588" y="163579"/>
                  <a:pt x="350517" y="163001"/>
                  <a:pt x="356710" y="158872"/>
                </a:cubicBezTo>
                <a:lnTo>
                  <a:pt x="388485" y="137689"/>
                </a:lnTo>
                <a:cubicBezTo>
                  <a:pt x="392015" y="135335"/>
                  <a:pt x="395682" y="133174"/>
                  <a:pt x="399076" y="130628"/>
                </a:cubicBezTo>
                <a:cubicBezTo>
                  <a:pt x="403783" y="127098"/>
                  <a:pt x="408089" y="122956"/>
                  <a:pt x="413198" y="120037"/>
                </a:cubicBezTo>
                <a:cubicBezTo>
                  <a:pt x="416429" y="118191"/>
                  <a:pt x="420537" y="118313"/>
                  <a:pt x="423790" y="116506"/>
                </a:cubicBezTo>
                <a:cubicBezTo>
                  <a:pt x="460206" y="96275"/>
                  <a:pt x="431600" y="106841"/>
                  <a:pt x="455564" y="98854"/>
                </a:cubicBezTo>
                <a:cubicBezTo>
                  <a:pt x="459095" y="96500"/>
                  <a:pt x="462361" y="93691"/>
                  <a:pt x="466156" y="91793"/>
                </a:cubicBezTo>
                <a:cubicBezTo>
                  <a:pt x="469484" y="90129"/>
                  <a:pt x="474116" y="90893"/>
                  <a:pt x="476747" y="88262"/>
                </a:cubicBezTo>
                <a:cubicBezTo>
                  <a:pt x="479378" y="85631"/>
                  <a:pt x="479101" y="81201"/>
                  <a:pt x="480278" y="77671"/>
                </a:cubicBezTo>
                <a:cubicBezTo>
                  <a:pt x="481455" y="70610"/>
                  <a:pt x="482255" y="63476"/>
                  <a:pt x="483808" y="56488"/>
                </a:cubicBezTo>
                <a:cubicBezTo>
                  <a:pt x="484615" y="52855"/>
                  <a:pt x="486436" y="49507"/>
                  <a:pt x="487339" y="45896"/>
                </a:cubicBezTo>
                <a:cubicBezTo>
                  <a:pt x="490707" y="32424"/>
                  <a:pt x="488244" y="27338"/>
                  <a:pt x="497930" y="17652"/>
                </a:cubicBezTo>
                <a:cubicBezTo>
                  <a:pt x="500930" y="14652"/>
                  <a:pt x="504991" y="12945"/>
                  <a:pt x="508522" y="10591"/>
                </a:cubicBezTo>
                <a:lnTo>
                  <a:pt x="568540" y="17652"/>
                </a:lnTo>
                <a:cubicBezTo>
                  <a:pt x="592106" y="17652"/>
                  <a:pt x="615613" y="15299"/>
                  <a:pt x="639150" y="14122"/>
                </a:cubicBezTo>
                <a:cubicBezTo>
                  <a:pt x="640327" y="10591"/>
                  <a:pt x="640049" y="6162"/>
                  <a:pt x="642681" y="3530"/>
                </a:cubicBezTo>
                <a:cubicBezTo>
                  <a:pt x="645312" y="899"/>
                  <a:pt x="649551" y="0"/>
                  <a:pt x="653272" y="0"/>
                </a:cubicBezTo>
                <a:cubicBezTo>
                  <a:pt x="663929" y="0"/>
                  <a:pt x="674455" y="2353"/>
                  <a:pt x="685047" y="3530"/>
                </a:cubicBezTo>
                <a:lnTo>
                  <a:pt x="706230" y="17652"/>
                </a:lnTo>
                <a:cubicBezTo>
                  <a:pt x="709760" y="20006"/>
                  <a:pt x="712796" y="23371"/>
                  <a:pt x="716821" y="24713"/>
                </a:cubicBezTo>
                <a:lnTo>
                  <a:pt x="727413" y="28244"/>
                </a:lnTo>
                <a:cubicBezTo>
                  <a:pt x="752649" y="66097"/>
                  <a:pt x="713346" y="8643"/>
                  <a:pt x="745065" y="49427"/>
                </a:cubicBezTo>
                <a:cubicBezTo>
                  <a:pt x="767242" y="77941"/>
                  <a:pt x="749275" y="64002"/>
                  <a:pt x="769779" y="77671"/>
                </a:cubicBezTo>
                <a:cubicBezTo>
                  <a:pt x="772133" y="74140"/>
                  <a:pt x="773527" y="69730"/>
                  <a:pt x="776840" y="67079"/>
                </a:cubicBezTo>
                <a:cubicBezTo>
                  <a:pt x="788560" y="57703"/>
                  <a:pt x="816861" y="69435"/>
                  <a:pt x="822736" y="70610"/>
                </a:cubicBezTo>
                <a:cubicBezTo>
                  <a:pt x="823913" y="74140"/>
                  <a:pt x="824460" y="77948"/>
                  <a:pt x="826267" y="81201"/>
                </a:cubicBezTo>
                <a:cubicBezTo>
                  <a:pt x="830388" y="88619"/>
                  <a:pt x="840389" y="102384"/>
                  <a:pt x="840389" y="102384"/>
                </a:cubicBezTo>
                <a:cubicBezTo>
                  <a:pt x="832151" y="103561"/>
                  <a:pt x="822696" y="101447"/>
                  <a:pt x="815675" y="105915"/>
                </a:cubicBezTo>
                <a:cubicBezTo>
                  <a:pt x="808515" y="110471"/>
                  <a:pt x="801553" y="127098"/>
                  <a:pt x="801553" y="127098"/>
                </a:cubicBezTo>
                <a:cubicBezTo>
                  <a:pt x="799199" y="134159"/>
                  <a:pt x="795166" y="140869"/>
                  <a:pt x="794492" y="148281"/>
                </a:cubicBezTo>
                <a:cubicBezTo>
                  <a:pt x="793315" y="161226"/>
                  <a:pt x="795628" y="174984"/>
                  <a:pt x="790962" y="187116"/>
                </a:cubicBezTo>
                <a:cubicBezTo>
                  <a:pt x="789073" y="192028"/>
                  <a:pt x="781547" y="191823"/>
                  <a:pt x="776840" y="194177"/>
                </a:cubicBezTo>
                <a:cubicBezTo>
                  <a:pt x="800669" y="210064"/>
                  <a:pt x="775369" y="198296"/>
                  <a:pt x="794492" y="190647"/>
                </a:cubicBezTo>
                <a:cubicBezTo>
                  <a:pt x="797947" y="189265"/>
                  <a:pt x="801553" y="193000"/>
                  <a:pt x="805084" y="194177"/>
                </a:cubicBezTo>
                <a:cubicBezTo>
                  <a:pt x="806261" y="197708"/>
                  <a:pt x="811246" y="202137"/>
                  <a:pt x="808614" y="204769"/>
                </a:cubicBezTo>
                <a:cubicBezTo>
                  <a:pt x="803351" y="210032"/>
                  <a:pt x="787431" y="211830"/>
                  <a:pt x="787431" y="211830"/>
                </a:cubicBezTo>
                <a:cubicBezTo>
                  <a:pt x="785077" y="215360"/>
                  <a:pt x="782267" y="218626"/>
                  <a:pt x="780370" y="222421"/>
                </a:cubicBezTo>
                <a:cubicBezTo>
                  <a:pt x="778706" y="225750"/>
                  <a:pt x="778647" y="229760"/>
                  <a:pt x="776840" y="233013"/>
                </a:cubicBezTo>
                <a:cubicBezTo>
                  <a:pt x="772719" y="240431"/>
                  <a:pt x="765402" y="246145"/>
                  <a:pt x="762718" y="254196"/>
                </a:cubicBezTo>
                <a:cubicBezTo>
                  <a:pt x="760364" y="261257"/>
                  <a:pt x="757462" y="268158"/>
                  <a:pt x="755657" y="275379"/>
                </a:cubicBezTo>
                <a:cubicBezTo>
                  <a:pt x="754480" y="280086"/>
                  <a:pt x="754296" y="285161"/>
                  <a:pt x="752126" y="289501"/>
                </a:cubicBezTo>
                <a:cubicBezTo>
                  <a:pt x="748331" y="297091"/>
                  <a:pt x="741799" y="303094"/>
                  <a:pt x="738004" y="310684"/>
                </a:cubicBezTo>
                <a:cubicBezTo>
                  <a:pt x="729045" y="328601"/>
                  <a:pt x="733862" y="320427"/>
                  <a:pt x="723882" y="335397"/>
                </a:cubicBezTo>
                <a:cubicBezTo>
                  <a:pt x="722705" y="338928"/>
                  <a:pt x="722016" y="342660"/>
                  <a:pt x="720352" y="345989"/>
                </a:cubicBezTo>
                <a:cubicBezTo>
                  <a:pt x="718455" y="349784"/>
                  <a:pt x="713989" y="352395"/>
                  <a:pt x="713291" y="356580"/>
                </a:cubicBezTo>
                <a:cubicBezTo>
                  <a:pt x="712679" y="360251"/>
                  <a:pt x="715799" y="363594"/>
                  <a:pt x="716821" y="367172"/>
                </a:cubicBezTo>
                <a:cubicBezTo>
                  <a:pt x="718741" y="373891"/>
                  <a:pt x="724059" y="399123"/>
                  <a:pt x="727413" y="402477"/>
                </a:cubicBezTo>
                <a:lnTo>
                  <a:pt x="738004" y="413068"/>
                </a:lnTo>
                <a:cubicBezTo>
                  <a:pt x="740869" y="421663"/>
                  <a:pt x="745306" y="428654"/>
                  <a:pt x="738004" y="437782"/>
                </a:cubicBezTo>
                <a:cubicBezTo>
                  <a:pt x="735679" y="440688"/>
                  <a:pt x="730943" y="440135"/>
                  <a:pt x="727413" y="441312"/>
                </a:cubicBezTo>
                <a:cubicBezTo>
                  <a:pt x="723882" y="444843"/>
                  <a:pt x="720018" y="448068"/>
                  <a:pt x="716821" y="451904"/>
                </a:cubicBezTo>
                <a:cubicBezTo>
                  <a:pt x="704200" y="467049"/>
                  <a:pt x="716044" y="459024"/>
                  <a:pt x="699169" y="473087"/>
                </a:cubicBezTo>
                <a:cubicBezTo>
                  <a:pt x="690044" y="480691"/>
                  <a:pt x="688600" y="480140"/>
                  <a:pt x="677986" y="483678"/>
                </a:cubicBezTo>
                <a:cubicBezTo>
                  <a:pt x="663864" y="482501"/>
                  <a:pt x="649682" y="481906"/>
                  <a:pt x="635620" y="480148"/>
                </a:cubicBezTo>
                <a:cubicBezTo>
                  <a:pt x="630805" y="479546"/>
                  <a:pt x="626256" y="477569"/>
                  <a:pt x="621498" y="476617"/>
                </a:cubicBezTo>
                <a:cubicBezTo>
                  <a:pt x="578216" y="467961"/>
                  <a:pt x="618995" y="477758"/>
                  <a:pt x="586193" y="469556"/>
                </a:cubicBezTo>
                <a:cubicBezTo>
                  <a:pt x="578386" y="461750"/>
                  <a:pt x="574839" y="456819"/>
                  <a:pt x="565010" y="451904"/>
                </a:cubicBezTo>
                <a:cubicBezTo>
                  <a:pt x="559362" y="449080"/>
                  <a:pt x="545581" y="446353"/>
                  <a:pt x="540296" y="444843"/>
                </a:cubicBezTo>
                <a:cubicBezTo>
                  <a:pt x="536718" y="443821"/>
                  <a:pt x="533235" y="442489"/>
                  <a:pt x="529705" y="441312"/>
                </a:cubicBezTo>
                <a:cubicBezTo>
                  <a:pt x="527351" y="444843"/>
                  <a:pt x="525957" y="449253"/>
                  <a:pt x="522644" y="451904"/>
                </a:cubicBezTo>
                <a:cubicBezTo>
                  <a:pt x="513428" y="459276"/>
                  <a:pt x="508990" y="454647"/>
                  <a:pt x="501461" y="448373"/>
                </a:cubicBezTo>
                <a:cubicBezTo>
                  <a:pt x="491962" y="440458"/>
                  <a:pt x="491544" y="435728"/>
                  <a:pt x="480278" y="430721"/>
                </a:cubicBezTo>
                <a:cubicBezTo>
                  <a:pt x="473477" y="427698"/>
                  <a:pt x="459095" y="423660"/>
                  <a:pt x="459095" y="423660"/>
                </a:cubicBezTo>
                <a:cubicBezTo>
                  <a:pt x="448675" y="408029"/>
                  <a:pt x="440100" y="392167"/>
                  <a:pt x="423790" y="381294"/>
                </a:cubicBezTo>
                <a:cubicBezTo>
                  <a:pt x="416729" y="376587"/>
                  <a:pt x="410658" y="369856"/>
                  <a:pt x="402607" y="367172"/>
                </a:cubicBezTo>
                <a:cubicBezTo>
                  <a:pt x="399076" y="365995"/>
                  <a:pt x="395344" y="365305"/>
                  <a:pt x="392015" y="363641"/>
                </a:cubicBezTo>
                <a:cubicBezTo>
                  <a:pt x="367637" y="351451"/>
                  <a:pt x="396690" y="360396"/>
                  <a:pt x="367302" y="353050"/>
                </a:cubicBezTo>
                <a:cubicBezTo>
                  <a:pt x="363771" y="354227"/>
                  <a:pt x="360039" y="354916"/>
                  <a:pt x="356710" y="356580"/>
                </a:cubicBezTo>
                <a:cubicBezTo>
                  <a:pt x="352915" y="358478"/>
                  <a:pt x="350353" y="363376"/>
                  <a:pt x="346118" y="363641"/>
                </a:cubicBezTo>
                <a:cubicBezTo>
                  <a:pt x="330804" y="364598"/>
                  <a:pt x="315521" y="361288"/>
                  <a:pt x="300222" y="360111"/>
                </a:cubicBezTo>
                <a:cubicBezTo>
                  <a:pt x="301933" y="354976"/>
                  <a:pt x="307924" y="344063"/>
                  <a:pt x="300222" y="338928"/>
                </a:cubicBezTo>
                <a:cubicBezTo>
                  <a:pt x="295229" y="335599"/>
                  <a:pt x="288453" y="336574"/>
                  <a:pt x="282569" y="335397"/>
                </a:cubicBezTo>
                <a:cubicBezTo>
                  <a:pt x="259032" y="336574"/>
                  <a:pt x="235436" y="336886"/>
                  <a:pt x="211959" y="338928"/>
                </a:cubicBezTo>
                <a:cubicBezTo>
                  <a:pt x="187943" y="341016"/>
                  <a:pt x="214604" y="352168"/>
                  <a:pt x="180185" y="363641"/>
                </a:cubicBezTo>
                <a:cubicBezTo>
                  <a:pt x="147782" y="374442"/>
                  <a:pt x="166408" y="369961"/>
                  <a:pt x="123697" y="374233"/>
                </a:cubicBezTo>
                <a:cubicBezTo>
                  <a:pt x="120166" y="375410"/>
                  <a:pt x="116434" y="376099"/>
                  <a:pt x="113105" y="377763"/>
                </a:cubicBezTo>
                <a:cubicBezTo>
                  <a:pt x="109310" y="379660"/>
                  <a:pt x="106391" y="383101"/>
                  <a:pt x="102514" y="384824"/>
                </a:cubicBezTo>
                <a:cubicBezTo>
                  <a:pt x="95713" y="387847"/>
                  <a:pt x="81331" y="391885"/>
                  <a:pt x="81331" y="391885"/>
                </a:cubicBezTo>
                <a:cubicBezTo>
                  <a:pt x="42714" y="388024"/>
                  <a:pt x="57794" y="392473"/>
                  <a:pt x="49556" y="391885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9388"/>
            <a:ext cx="161607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60363" y="1979613"/>
            <a:ext cx="1368425" cy="21748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Башкиры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52413"/>
            <a:ext cx="1550988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411413" y="1979613"/>
            <a:ext cx="1368425" cy="21748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Коми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80975"/>
            <a:ext cx="1616075" cy="179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932363" y="1979613"/>
            <a:ext cx="1368425" cy="21748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Русские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75" y="107950"/>
            <a:ext cx="1681163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7559675" y="1979613"/>
            <a:ext cx="1368425" cy="21748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Удмурты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040188"/>
            <a:ext cx="1619250" cy="190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79388" y="5949950"/>
            <a:ext cx="1368425" cy="2174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Чуваши</a:t>
            </a:r>
          </a:p>
        </p:txBody>
      </p:sp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4040188"/>
            <a:ext cx="1692275" cy="190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7524750" y="6021388"/>
            <a:ext cx="1368425" cy="21748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Якуты</a:t>
            </a:r>
          </a:p>
        </p:txBody>
      </p:sp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4500563"/>
            <a:ext cx="1584325" cy="182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2160588" y="6300788"/>
            <a:ext cx="1368425" cy="21748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Украинцы</a:t>
            </a:r>
          </a:p>
        </p:txBody>
      </p:sp>
      <p:pic>
        <p:nvPicPr>
          <p:cNvPr id="13328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4581525"/>
            <a:ext cx="1627188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5724525" y="6381750"/>
            <a:ext cx="1368425" cy="2174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Чукчи</a:t>
            </a:r>
          </a:p>
        </p:txBody>
      </p:sp>
      <p:pic>
        <p:nvPicPr>
          <p:cNvPr id="13330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4508500"/>
            <a:ext cx="1643062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31" name="Rectangle 18"/>
          <p:cNvSpPr>
            <a:spLocks noChangeArrowheads="1"/>
          </p:cNvSpPr>
          <p:nvPr/>
        </p:nvSpPr>
        <p:spPr bwMode="auto">
          <a:xfrm>
            <a:off x="3924300" y="6308725"/>
            <a:ext cx="1368425" cy="2174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Эвенки</a:t>
            </a:r>
          </a:p>
        </p:txBody>
      </p:sp>
      <p:sp>
        <p:nvSpPr>
          <p:cNvPr id="13332" name="Rectangle 19"/>
          <p:cNvSpPr>
            <a:spLocks noChangeArrowheads="1"/>
          </p:cNvSpPr>
          <p:nvPr/>
        </p:nvSpPr>
        <p:spPr bwMode="auto">
          <a:xfrm>
            <a:off x="1611313" y="2214563"/>
            <a:ext cx="5940425" cy="2249487"/>
          </a:xfrm>
          <a:prstGeom prst="rect">
            <a:avLst/>
          </a:prstGeom>
          <a:solidFill>
            <a:srgbClr val="D3FFA7">
              <a:alpha val="85097"/>
            </a:srgbClr>
          </a:solidFill>
          <a:ln w="5724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Россия согласно Конституции является многонациональным государством. На её территории проживает более 180 народов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08585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проживает на территории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Самарской области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650" y="1928813"/>
            <a:ext cx="3565525" cy="3643312"/>
          </a:xfr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974850"/>
            <a:ext cx="3236913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6143625"/>
            <a:ext cx="400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Русские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a typeface="SimSun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6143625"/>
            <a:ext cx="400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SimSun" charset="-122"/>
              </a:rPr>
              <a:t>Татары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1285875"/>
            <a:ext cx="3500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Представители восточных славян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688" y="1285875"/>
            <a:ext cx="3286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Представители тюркских народов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9429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проживает на территории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Самарской области</a:t>
            </a:r>
            <a:endParaRPr lang="ru-RU" sz="32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854200"/>
            <a:ext cx="2905125" cy="3825875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5357813" y="6000750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Марийцы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3" y="6000750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Чеченцы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" y="1143000"/>
            <a:ext cx="2928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Представители кавказских народов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500" y="1214438"/>
            <a:ext cx="30718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a typeface="SimSun" charset="-122"/>
              </a:rPr>
              <a:t>Представители финно-угорских народов</a:t>
            </a:r>
          </a:p>
        </p:txBody>
      </p:sp>
      <p:pic>
        <p:nvPicPr>
          <p:cNvPr id="11272" name="Содержимое 6" descr="http://lik-kuzbassa.narod.ru/index.files/mariycy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928813"/>
            <a:ext cx="3000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Verdan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351</Words>
  <Application>Microsoft Office PowerPoint</Application>
  <PresentationFormat>Экран (4:3)</PresentationFormat>
  <Paragraphs>82</Paragraphs>
  <Slides>15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Повторим</vt:lpstr>
      <vt:lpstr>4. Что относится к субъектам РФ</vt:lpstr>
      <vt:lpstr>Какие права имеют субъекты РФ?</vt:lpstr>
      <vt:lpstr>Пословицы о Родине </vt:lpstr>
      <vt:lpstr>Слайд 6</vt:lpstr>
      <vt:lpstr>Слайд 7</vt:lpstr>
      <vt:lpstr>Кто проживает на территории Самарской области</vt:lpstr>
      <vt:lpstr>Кто проживает на территории Самарской области</vt:lpstr>
      <vt:lpstr>Кто проживает на территории Самарской области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</cp:lastModifiedBy>
  <cp:revision>97</cp:revision>
  <cp:lastPrinted>1601-01-01T00:00:00Z</cp:lastPrinted>
  <dcterms:created xsi:type="dcterms:W3CDTF">1601-01-01T00:00:00Z</dcterms:created>
  <dcterms:modified xsi:type="dcterms:W3CDTF">2016-12-15T17:43:40Z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