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990656" cy="1440159"/>
          </a:xfrm>
        </p:spPr>
        <p:txBody>
          <a:bodyPr>
            <a:normAutofit/>
          </a:bodyPr>
          <a:lstStyle/>
          <a:p>
            <a:r>
              <a:rPr lang="ru-RU" sz="5400" b="1" dirty="0"/>
              <a:t>Тема </a:t>
            </a:r>
            <a:r>
              <a:rPr lang="ru-RU" sz="5400" b="1" dirty="0" smtClean="0"/>
              <a:t>урока: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064896" cy="3433936"/>
          </a:xfrm>
        </p:spPr>
        <p:txBody>
          <a:bodyPr>
            <a:normAutofit fontScale="92500" lnSpcReduction="20000"/>
          </a:bodyPr>
          <a:lstStyle/>
          <a:p>
            <a:r>
              <a:rPr lang="ru-RU" sz="4400" b="1" dirty="0"/>
              <a:t>«Экономика и ее основные </a:t>
            </a:r>
            <a:r>
              <a:rPr lang="ru-RU" sz="4400" b="1" dirty="0" smtClean="0"/>
              <a:t>участники»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ФИО учителя, название </a:t>
            </a:r>
            <a:r>
              <a:rPr lang="ru-RU" dirty="0" smtClean="0"/>
              <a:t>ОО: </a:t>
            </a:r>
            <a:r>
              <a:rPr lang="ru-RU" dirty="0"/>
              <a:t>Майорова Вера Ивановна-ГБОУ СОШ с. Черный Ключ муниципального района </a:t>
            </a:r>
            <a:r>
              <a:rPr lang="ru-RU" dirty="0" err="1"/>
              <a:t>Клявлинский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26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96944" cy="615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06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49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Приложение 3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7"/>
            <a:ext cx="45365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3744416" cy="29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8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1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1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0567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170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1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8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784976" cy="549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32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Приложение 4</a:t>
            </a:r>
          </a:p>
          <a:p>
            <a:pPr marL="0" indent="0">
              <a:buNone/>
            </a:pPr>
            <a:r>
              <a:rPr lang="ru-RU" dirty="0"/>
              <a:t>1. Существуют различные значения понятия «Экономика». Примером экономики в значении «хозяйство» является: </a:t>
            </a:r>
          </a:p>
          <a:p>
            <a:pPr marL="0" indent="0">
              <a:buNone/>
            </a:pPr>
            <a:r>
              <a:rPr lang="ru-RU" dirty="0" smtClean="0"/>
              <a:t>     1</a:t>
            </a:r>
            <a:r>
              <a:rPr lang="ru-RU" dirty="0"/>
              <a:t>) продажа загородной недвижимости </a:t>
            </a:r>
          </a:p>
          <a:p>
            <a:pPr marL="0" indent="0">
              <a:buNone/>
            </a:pPr>
            <a:r>
              <a:rPr lang="ru-RU" dirty="0" smtClean="0"/>
              <a:t>     2</a:t>
            </a:r>
            <a:r>
              <a:rPr lang="ru-RU" dirty="0"/>
              <a:t>) изучение спроса на моющие средства </a:t>
            </a:r>
          </a:p>
          <a:p>
            <a:pPr marL="0" indent="0">
              <a:buNone/>
            </a:pPr>
            <a:r>
              <a:rPr lang="ru-RU" dirty="0" smtClean="0"/>
              <a:t>     3</a:t>
            </a:r>
            <a:r>
              <a:rPr lang="ru-RU" dirty="0"/>
              <a:t>) исследование рынка сотовой связи </a:t>
            </a:r>
          </a:p>
          <a:p>
            <a:pPr marL="0" indent="0">
              <a:buNone/>
            </a:pPr>
            <a:r>
              <a:rPr lang="ru-RU" dirty="0" smtClean="0"/>
              <a:t>       4</a:t>
            </a:r>
            <a:r>
              <a:rPr lang="ru-RU" dirty="0"/>
              <a:t>) расчет изменения спроса на </a:t>
            </a:r>
            <a:r>
              <a:rPr lang="ru-RU" dirty="0" smtClean="0"/>
              <a:t>  сельскохозяйственную </a:t>
            </a:r>
            <a:r>
              <a:rPr lang="ru-RU" dirty="0"/>
              <a:t>технику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      Ответ</a:t>
            </a:r>
            <a:r>
              <a:rPr lang="ru-RU" dirty="0"/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/>
              <a:t>2. Верны ли суждения о потребителе?</a:t>
            </a:r>
          </a:p>
          <a:p>
            <a:pPr marL="0" indent="0">
              <a:buNone/>
            </a:pPr>
            <a:r>
              <a:rPr lang="ru-RU" sz="7200" b="1" dirty="0"/>
              <a:t> А. Потребитель изготавливает и продает товары, предоставляет услуги. </a:t>
            </a:r>
            <a:endParaRPr lang="ru-RU" sz="7200" b="1" dirty="0" smtClean="0"/>
          </a:p>
          <a:p>
            <a:pPr marL="0" indent="0">
              <a:buNone/>
            </a:pPr>
            <a:r>
              <a:rPr lang="ru-RU" sz="7200" b="1" dirty="0"/>
              <a:t> </a:t>
            </a:r>
            <a:r>
              <a:rPr lang="ru-RU" sz="7200" b="1" dirty="0" smtClean="0"/>
              <a:t>Б</a:t>
            </a:r>
            <a:r>
              <a:rPr lang="ru-RU" sz="7200" b="1" dirty="0"/>
              <a:t>. В роли потребителя благ может выступать человек, фирма и общество в целом. </a:t>
            </a:r>
          </a:p>
          <a:p>
            <a:pPr marL="0" indent="0">
              <a:buNone/>
            </a:pPr>
            <a:r>
              <a:rPr lang="ru-RU" sz="7200" b="1" dirty="0" smtClean="0"/>
              <a:t>                     1</a:t>
            </a:r>
            <a:r>
              <a:rPr lang="ru-RU" sz="7200" b="1" dirty="0"/>
              <a:t>) верно только А </a:t>
            </a:r>
          </a:p>
          <a:p>
            <a:pPr marL="0" indent="0">
              <a:buNone/>
            </a:pPr>
            <a:r>
              <a:rPr lang="ru-RU" sz="7200" b="1" dirty="0"/>
              <a:t>2) верно только Б </a:t>
            </a:r>
          </a:p>
          <a:p>
            <a:pPr marL="0" indent="0">
              <a:buNone/>
            </a:pPr>
            <a:r>
              <a:rPr lang="ru-RU" sz="7200" b="1" dirty="0"/>
              <a:t>3) верны оба суждения </a:t>
            </a:r>
          </a:p>
          <a:p>
            <a:pPr marL="0" indent="0">
              <a:buNone/>
            </a:pPr>
            <a:r>
              <a:rPr lang="ru-RU" sz="7200" b="1" dirty="0"/>
              <a:t>4) оба суждения неверны</a:t>
            </a:r>
          </a:p>
          <a:p>
            <a:pPr marL="0" indent="0">
              <a:buNone/>
            </a:pPr>
            <a:r>
              <a:rPr lang="ru-RU" sz="7200" b="1" dirty="0"/>
              <a:t>Ответ:</a:t>
            </a:r>
          </a:p>
          <a:p>
            <a:pPr marL="0" indent="0">
              <a:buNone/>
            </a:pPr>
            <a:r>
              <a:rPr lang="ru-RU" sz="7200" b="1" dirty="0"/>
              <a:t>3.Верны ли суждения о производстве? А. Производство – это процесс создания жизненных благ, необходимых для существования и развития общества. Б. В структуру современного производства входит сфера услуг. </a:t>
            </a:r>
          </a:p>
          <a:p>
            <a:pPr marL="0" indent="0">
              <a:buNone/>
            </a:pPr>
            <a:r>
              <a:rPr lang="ru-RU" sz="7200" b="1" dirty="0"/>
              <a:t>1) верно только А</a:t>
            </a:r>
          </a:p>
          <a:p>
            <a:pPr marL="0" indent="0">
              <a:buNone/>
            </a:pPr>
            <a:r>
              <a:rPr lang="ru-RU" sz="7200" b="1" dirty="0"/>
              <a:t> 2) верно только Б </a:t>
            </a:r>
          </a:p>
          <a:p>
            <a:pPr marL="0" indent="0">
              <a:buNone/>
            </a:pPr>
            <a:r>
              <a:rPr lang="ru-RU" sz="7200" b="1" dirty="0"/>
              <a:t>3) верны оба суждения </a:t>
            </a:r>
          </a:p>
          <a:p>
            <a:pPr marL="0" indent="0">
              <a:buNone/>
            </a:pPr>
            <a:r>
              <a:rPr lang="ru-RU" sz="7200" b="1" dirty="0"/>
              <a:t>4) оба суждения неверны</a:t>
            </a:r>
          </a:p>
          <a:p>
            <a:r>
              <a:rPr lang="ru-RU" dirty="0"/>
              <a:t>Ответ: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2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Образовательная цель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Формирование ценностного отношения к обществоведческим знаниям, развитие интеллектуальных способностей семиклассников через осмысление и решения практических задач по обществознанию.</a:t>
            </a:r>
          </a:p>
        </p:txBody>
      </p:sp>
    </p:spTree>
    <p:extLst>
      <p:ext uri="{BB962C8B-B14F-4D97-AF65-F5344CB8AC3E}">
        <p14:creationId xmlns:p14="http://schemas.microsoft.com/office/powerpoint/2010/main" val="240466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Экономические продукты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90" y="1628800"/>
            <a:ext cx="7447620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38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848872" cy="57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5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56895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9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2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Что такое экономика?                                 Приложение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9046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64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8062"/>
            <a:ext cx="8424936" cy="643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997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234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Тема урока:</vt:lpstr>
      <vt:lpstr>Образовательная цель</vt:lpstr>
      <vt:lpstr>Экономические продукты</vt:lpstr>
      <vt:lpstr>Презентация PowerPoint</vt:lpstr>
      <vt:lpstr>Презентация PowerPoint</vt:lpstr>
      <vt:lpstr>Презентация PowerPoint</vt:lpstr>
      <vt:lpstr> Что такое экономика?                                 Приложение 1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работа</vt:lpstr>
      <vt:lpstr>Презентация PowerPoint</vt:lpstr>
      <vt:lpstr>Презентация PowerPoint</vt:lpstr>
      <vt:lpstr>Практическая работа</vt:lpstr>
      <vt:lpstr>Презентация PowerPoint</vt:lpstr>
      <vt:lpstr>Презентация PowerPoint</vt:lpstr>
      <vt:lpstr>Практическая работа</vt:lpstr>
      <vt:lpstr>Практическая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User</dc:creator>
  <cp:lastModifiedBy>User</cp:lastModifiedBy>
  <cp:revision>7</cp:revision>
  <dcterms:created xsi:type="dcterms:W3CDTF">2016-11-08T04:55:59Z</dcterms:created>
  <dcterms:modified xsi:type="dcterms:W3CDTF">2016-11-08T05:56:24Z</dcterms:modified>
</cp:coreProperties>
</file>