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7" r:id="rId2"/>
    <p:sldId id="260" r:id="rId3"/>
    <p:sldId id="262" r:id="rId4"/>
    <p:sldId id="261" r:id="rId5"/>
    <p:sldId id="259" r:id="rId6"/>
    <p:sldId id="258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6419F97-B57C-4E31-B6B7-877A3168EBA1}">
          <p14:sldIdLst>
            <p14:sldId id="257"/>
            <p14:sldId id="260"/>
            <p14:sldId id="262"/>
            <p14:sldId id="261"/>
            <p14:sldId id="259"/>
            <p14:sldId id="258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2904C6"/>
    <a:srgbClr val="FF0066"/>
    <a:srgbClr val="CC00CC"/>
    <a:srgbClr val="FFFF66"/>
    <a:srgbClr val="840BB5"/>
    <a:srgbClr val="00CC00"/>
    <a:srgbClr val="FF66CC"/>
    <a:srgbClr val="00FF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9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Соотношение солёной и пресной воды</a:t>
            </a:r>
          </a:p>
        </c:rich>
      </c:tx>
      <c:layout>
        <c:manualLayout>
          <c:xMode val="edge"/>
          <c:yMode val="edge"/>
          <c:x val="0.1350785953754905"/>
          <c:y val="0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Соотношение солёной и пресной воды</c:v>
                </c:pt>
              </c:strCache>
            </c:strRef>
          </c:tx>
          <c:dPt>
            <c:idx val="0"/>
            <c:bubble3D val="0"/>
            <c:spPr>
              <a:solidFill>
                <a:srgbClr val="00CC00"/>
              </a:solidFill>
            </c:spPr>
          </c:dPt>
          <c:dPt>
            <c:idx val="1"/>
            <c:bubble3D val="0"/>
            <c:spPr>
              <a:solidFill>
                <a:srgbClr val="FFFF00"/>
              </a:solidFill>
            </c:spPr>
          </c:dPt>
          <c:cat>
            <c:strRef>
              <c:f>Лист1!$A$2:$A$3</c:f>
              <c:strCache>
                <c:ptCount val="2"/>
                <c:pt idx="0">
                  <c:v>солёная</c:v>
                </c:pt>
                <c:pt idx="1">
                  <c:v>пресная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0.97</c:v>
                </c:pt>
                <c:pt idx="1">
                  <c:v>0.03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3906389019333996"/>
          <c:y val="0.34039788385826775"/>
          <c:w val="0.2484360981366216"/>
          <c:h val="0.30159498031496063"/>
        </c:manualLayout>
      </c:layout>
      <c:overlay val="0"/>
      <c:txPr>
        <a:bodyPr/>
        <a:lstStyle/>
        <a:p>
          <a:pPr>
            <a:defRPr sz="27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818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158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994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610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793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351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42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351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693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424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514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956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7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Окружающий мир 1 класс.</a:t>
            </a:r>
            <a:endParaRPr lang="ru-RU" b="1" i="1" dirty="0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uka-books.ru/d/264761/d/pleshakovokrujayuschiymir1klassuchebnikc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843881"/>
            <a:ext cx="4038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4648200" y="3501008"/>
            <a:ext cx="4038600" cy="262515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2904C6"/>
                </a:solidFill>
              </a:rPr>
              <a:t>Автор: </a:t>
            </a:r>
            <a:r>
              <a:rPr lang="ru-RU" i="1" dirty="0" smtClean="0">
                <a:solidFill>
                  <a:srgbClr val="2904C6"/>
                </a:solidFill>
              </a:rPr>
              <a:t>Осипова Татьяна Николаевна </a:t>
            </a:r>
            <a:r>
              <a:rPr lang="ru-RU" dirty="0" smtClean="0">
                <a:solidFill>
                  <a:srgbClr val="2904C6"/>
                </a:solidFill>
              </a:rPr>
              <a:t>-учитель начальных </a:t>
            </a:r>
            <a:r>
              <a:rPr lang="ru-RU" dirty="0" smtClean="0">
                <a:solidFill>
                  <a:srgbClr val="2904C6"/>
                </a:solidFill>
              </a:rPr>
              <a:t>классов </a:t>
            </a:r>
            <a:r>
              <a:rPr lang="ru-RU" dirty="0" err="1" smtClean="0">
                <a:solidFill>
                  <a:srgbClr val="2904C6"/>
                </a:solidFill>
              </a:rPr>
              <a:t>Ойкинского</a:t>
            </a:r>
            <a:r>
              <a:rPr lang="ru-RU" dirty="0" smtClean="0">
                <a:solidFill>
                  <a:srgbClr val="2904C6"/>
                </a:solidFill>
              </a:rPr>
              <a:t> филиала ГБОУ СОШ </a:t>
            </a:r>
            <a:r>
              <a:rPr lang="ru-RU" dirty="0" err="1" smtClean="0">
                <a:solidFill>
                  <a:srgbClr val="2904C6"/>
                </a:solidFill>
              </a:rPr>
              <a:t>с.Чёрный</a:t>
            </a:r>
            <a:r>
              <a:rPr lang="ru-RU" dirty="0" smtClean="0">
                <a:solidFill>
                  <a:srgbClr val="2904C6"/>
                </a:solidFill>
              </a:rPr>
              <a:t> Ключ</a:t>
            </a:r>
            <a:endParaRPr lang="ru-RU" dirty="0">
              <a:solidFill>
                <a:srgbClr val="2904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08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kedr.net/files/thumbs/foto/21/75720427145926/640x4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14992" y="476672"/>
            <a:ext cx="42787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66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Проверь себя</a:t>
            </a:r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66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9320"/>
            <a:ext cx="2483768" cy="252180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026" y="2564904"/>
            <a:ext cx="3069101" cy="201622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6" name="Рисунок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059320"/>
            <a:ext cx="2952328" cy="25218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751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kedr.net/files/thumbs/foto/21/75720427145926/640x4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314992" y="476672"/>
            <a:ext cx="42787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66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Проверь себя</a:t>
            </a:r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66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2592288" cy="28803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8" name="Рисунок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636912"/>
            <a:ext cx="3168351" cy="20882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9" name="Рисунок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44824"/>
            <a:ext cx="2520280" cy="27939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8651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kedr.net/files/thumbs/foto/21/75720427145926/640x4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0" y="0"/>
            <a:ext cx="2625588" cy="325560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316400" y="2990959"/>
            <a:ext cx="7352654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C00CC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Выключай скорее кран.</a:t>
            </a:r>
          </a:p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C00CC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Чтоб не вытек океан!</a:t>
            </a:r>
          </a:p>
          <a:p>
            <a:pPr lvl="1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C00CC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Воду береги, </a:t>
            </a:r>
          </a:p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C00CC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Ч</a:t>
            </a:r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C00CC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тоб живое всё спасти !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CC00CC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026" name="Picture 2" descr="C:\Users\Admin\Pictures\для урока\water-ta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0"/>
            <a:ext cx="2846432" cy="32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71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kedr.net/files/thumbs/foto/21/75720427145926/640x4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4896" y="548680"/>
            <a:ext cx="9132244" cy="39703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4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66CC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Сегодня я узнал … и меня удивило...</a:t>
            </a:r>
          </a:p>
          <a:p>
            <a:endParaRPr lang="ru-RU" sz="4400" b="1" cap="none" spc="0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66CC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r>
              <a:rPr lang="ru-RU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66CC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Теперь я умею …</a:t>
            </a:r>
          </a:p>
          <a:p>
            <a:endParaRPr lang="ru-RU" sz="44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66CC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r>
              <a:rPr lang="ru-RU" sz="4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66CC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Мне было трудно...</a:t>
            </a:r>
          </a:p>
          <a:p>
            <a:pPr algn="ctr"/>
            <a:endParaRPr lang="ru-RU" sz="32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3077" name="Picture 5" descr="http://stat20.privet.ru/lr/0b32568cdf2919ddc685364ad37d717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2571750"/>
            <a:ext cx="4572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62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kedr.net/files/thumbs/foto/21/75720427145926/640x4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www.forchel.ru/uploads/posts/2012-02/1328203985_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-209550"/>
            <a:ext cx="6324600" cy="673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332656"/>
            <a:ext cx="72008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6600" b="1" i="1" cap="all" dirty="0" smtClean="0">
                <a:ln/>
                <a:solidFill>
                  <a:srgbClr val="FF66CC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anose="03010101010201010101" pitchFamily="66" charset="0"/>
              </a:rPr>
              <a:t>С П А С И Б О!</a:t>
            </a:r>
            <a:endParaRPr lang="ru-RU" sz="6600" b="1" i="1" cap="all" spc="0" dirty="0">
              <a:ln/>
              <a:solidFill>
                <a:srgbClr val="FF66CC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79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ля чего нужна ВОДА? Без воды не умоешьсяБез воды не постираешьУборка улицМытьё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12776"/>
            <a:ext cx="2952750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Не расходуйте воду напрасно! Вода из плохо закрытого крана пропадает зряКогда у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05064"/>
            <a:ext cx="2952750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ВНИМАНИЕ! Не пей воду из реки, озера, пруда. В ней могут быть вредные вещества 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365104"/>
            <a:ext cx="2952750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6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843790" y="116632"/>
            <a:ext cx="7799884" cy="1164902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00FF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Здравствуйте гости! </a:t>
            </a:r>
            <a:br>
              <a:rPr lang="ru-RU" sz="4400" b="1" dirty="0" smtClean="0">
                <a:solidFill>
                  <a:srgbClr val="00FF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rgbClr val="00FF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Мы рады вам!</a:t>
            </a:r>
            <a:endParaRPr lang="ru-RU" sz="4400" b="1" dirty="0">
              <a:solidFill>
                <a:srgbClr val="00FFFF"/>
              </a:solidFill>
            </a:endParaRPr>
          </a:p>
        </p:txBody>
      </p:sp>
      <p:pic>
        <p:nvPicPr>
          <p:cNvPr id="1029" name="Picture 5" descr="C:\Users\Admin\Pictures\47237507_40549489_Smaylik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6768752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7. М.ПАРЦХАЛАДЗЕ - ДОЖДИК (-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592" y="5669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6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51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r="2667"/>
          <a:stretch>
            <a:fillRect/>
          </a:stretch>
        </p:blipFill>
        <p:spPr>
          <a:xfrm>
            <a:off x="-23192" y="0"/>
            <a:ext cx="9144000" cy="6858000"/>
          </a:xfrm>
        </p:spPr>
      </p:pic>
      <p:pic>
        <p:nvPicPr>
          <p:cNvPr id="12" name="Рисунок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9672"/>
            <a:ext cx="3096344" cy="3677399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3995936" y="558699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 нужна вода?</a:t>
            </a:r>
            <a:endParaRPr lang="ru-RU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moydodir (mp3cut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1560" y="5949280"/>
            <a:ext cx="609600" cy="609600"/>
          </a:xfrm>
          <a:prstGeom prst="rect">
            <a:avLst/>
          </a:prstGeom>
        </p:spPr>
      </p:pic>
      <p:pic>
        <p:nvPicPr>
          <p:cNvPr id="6" name="Picture 6" descr="http://sovetskiy.3dn.ru/1/mojdodyr.0-05-2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648" y="254205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чего моется человек?</a:t>
            </a:r>
            <a:endParaRPr lang="ru-RU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1540" y="5533781"/>
            <a:ext cx="8058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Чистота – залог здоровья</a:t>
            </a:r>
            <a:r>
              <a:rPr lang="ru-RU" sz="4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6463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9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www.kedr.net/files/thumbs/foto/21/75720427145926/640x48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253188260"/>
              </p:ext>
            </p:extLst>
          </p:nvPr>
        </p:nvGraphicFramePr>
        <p:xfrm>
          <a:off x="179512" y="332656"/>
          <a:ext cx="8568952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0245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www.kedr.net/files/thumbs/foto/21/75720427145926/640x48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6" y="0"/>
            <a:ext cx="3096344" cy="3677399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01196" y="4293096"/>
            <a:ext cx="8424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</a:p>
          <a:p>
            <a:pPr algn="ctr"/>
            <a:r>
              <a:rPr lang="ru-RU" sz="4000" b="1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Откуда  в наш дом приходит вода и куда она уходит ?</a:t>
            </a:r>
            <a:endParaRPr lang="ru-RU" sz="4000" b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i014.radikal.ru/0806/6a/905c52bf478f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938" y="26292"/>
            <a:ext cx="3096345" cy="379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1880" y="2852936"/>
            <a:ext cx="5328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Откуда в кране  вода?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48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35696" y="476672"/>
            <a:ext cx="5486400" cy="5667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Рисунок 1"/>
          <p:cNvSpPr>
            <a:spLocks noGrp="1"/>
          </p:cNvSpPr>
          <p:nvPr>
            <p:ph type="pic" idx="1"/>
          </p:nvPr>
        </p:nvSpPr>
        <p:spPr>
          <a:xfrm>
            <a:off x="8028384" y="295328"/>
            <a:ext cx="5486400" cy="4114800"/>
          </a:xfrm>
        </p:spPr>
      </p:sp>
      <p:pic>
        <p:nvPicPr>
          <p:cNvPr id="1026" name="Picture 2" descr="http://s5.goodfon.com/wallpaper/previews-middle/575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Pictures\96519340_adfa963bbb48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1"/>
            <a:ext cx="5040560" cy="291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260648"/>
            <a:ext cx="72008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 и з м и н у т к а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28. Т.ПОТАПЕНКО - ГРИБЫ (-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0428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1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67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://www.kedr.net/files/thumbs/foto/21/75720427145926/640x48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www.akvadom.od.ua/files/pages/__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9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Users\Admin\AppData\Local\Microsoft\Windows\Temporary Internet Files\Content.Word\528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190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3" name="Picture 5" descr="C:\Users\Admin\Pictures\для урока\dbgimp3UAqL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190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http://www.riasamara.ru/files/27529/Hvorost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96" y="0"/>
            <a:ext cx="9036496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Admin\Pictures\для урока\76908748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06895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Pictures\для урока\4895_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88641"/>
            <a:ext cx="8906895" cy="666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76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kedr.net/files/thumbs/foto/21/75720427145926/640x4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9672"/>
            <a:ext cx="3096344" cy="3677399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99672"/>
            <a:ext cx="3312368" cy="346137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8" name="Стрелка вправо 7"/>
          <p:cNvSpPr/>
          <p:nvPr/>
        </p:nvSpPr>
        <p:spPr>
          <a:xfrm>
            <a:off x="3635896" y="2130360"/>
            <a:ext cx="1152128" cy="7225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 descr="C:\Users\Admin\Pictures\для урока\kolode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568952" cy="640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80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kedr.net/files/thumbs/foto/21/75720427145926/640x4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Картинка 232 из 976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29872" y="935992"/>
            <a:ext cx="5688632" cy="4986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328" y="1484784"/>
            <a:ext cx="2088232" cy="381642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5" name="Picture 4" descr="Картинка 33 из 2106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5411380" y="786041"/>
            <a:ext cx="2500313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084168" y="3173848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ФИЛЬТР</a:t>
            </a:r>
            <a:endParaRPr lang="ru-RU" sz="3600" b="1" dirty="0">
              <a:solidFill>
                <a:srgbClr val="FF66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5" name="Picture 1" descr="C:\Users\Admin\Pictures\для урока\why-and-who-need-water-strainer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38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1146</TotalTime>
  <Words>117</Words>
  <Application>Microsoft Office PowerPoint</Application>
  <PresentationFormat>Экран (4:3)</PresentationFormat>
  <Paragraphs>24</Paragraphs>
  <Slides>15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Окружающий мир 1 класс.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54</cp:revision>
  <dcterms:created xsi:type="dcterms:W3CDTF">2013-10-13T08:48:14Z</dcterms:created>
  <dcterms:modified xsi:type="dcterms:W3CDTF">2013-11-04T10:58:07Z</dcterms:modified>
</cp:coreProperties>
</file>