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8A4BD-5686-4588-8210-D57AF6BA5048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26E6-177B-4D46-B6F4-994771A78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326E6-177B-4D46-B6F4-994771A787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5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4%D1%80%D0%BE%D1%8D%D0%BB%D0%B5%D0%BA%D1%82%D1%80%D0%BE%D1%81%D1%82%D0%B0%D0%BD%D1%86%D0%B8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 на тему: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 и энергосбережение»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«#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Вместеярче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avatars.mds.yandex.net/get-zen_doc/41204/pub_5d78b6d443fdc000c3a7c05f_5d78b6d98600e100add8fff0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80" y="2445702"/>
            <a:ext cx="3552160" cy="235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9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72200" y="476672"/>
            <a:ext cx="21307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ткрывайте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дверцы лишь ненадолго, ставьте или кладите только охлажденные и упакованные продукты и регулярно размораживайте холодильник. </a:t>
            </a:r>
          </a:p>
        </p:txBody>
      </p:sp>
      <p:pic>
        <p:nvPicPr>
          <p:cNvPr id="8194" name="Picture 2" descr="https://avatars.mds.yandex.net/get-pdb/38069/24e0620d-4ae2-4a29-89d1-43c55e74b886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325303" cy="31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1805"/>
            <a:ext cx="4392488" cy="505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01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ользуйтесь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термосом, тогда не придётся тратить время и энергию на кипячение воды каждый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раз.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52520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465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тюг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выключать за несколько минут до конца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1840" y="467380"/>
            <a:ext cx="3946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ушить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 не стоит!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main-cdn.goods.ru/big2/hlr-system/1573362415/100000496535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417469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62068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 зарядное устройство для мобильного телефона, включенным в розетку. </a:t>
            </a:r>
          </a:p>
        </p:txBody>
      </p:sp>
      <p:pic>
        <p:nvPicPr>
          <p:cNvPr id="4098" name="Picture 2" descr="https://avatars.mds.yandex.net/get-zen_doc/197997/pub_5a82c8609d5cb333cb65d014_5a82c8b3a936f46fea00390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7772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2881" y="4077072"/>
            <a:ext cx="7182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приборы часто обходятся меньшей энергией, чем их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предшественники!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g-s1.onedio.com/id-5a843495fb083e3c23c4d410/rev-0/raw/s-09f8d478d279c8651ae929419478e9e950ce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" y="380016"/>
            <a:ext cx="3668425" cy="36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013899"/>
            <a:ext cx="3717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меняйте мешки для сбора пыли в пылесосе. </a:t>
            </a:r>
          </a:p>
        </p:txBody>
      </p:sp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1980" y="26064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проветривать чаще, но при этом открывать окно широко и всего на несколько минут.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Утеплять окна.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humbs.dreamstime.com/b/open-window-flowers-29526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5117"/>
            <a:ext cx="5031550" cy="3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6" name="Рисунок 5" descr="C:\Users\User\Desktop\6b41fd0af6a07e7685df758944f19b2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39" y="443149"/>
            <a:ext cx="2939579" cy="37443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4221088"/>
            <a:ext cx="770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имвол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фестиваля энергосбережения и экологии #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ВместеЯрче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светлячок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имени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ТЭК-Тик.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3" name="Содержимое 3" descr="depositphotos_8289796-stock-illustration-cartoon-home-appliance-ic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052736"/>
            <a:ext cx="3915039" cy="4320480"/>
          </a:xfrm>
        </p:spPr>
      </p:pic>
      <p:sp>
        <p:nvSpPr>
          <p:cNvPr id="2" name="Прямоугольник 1"/>
          <p:cNvSpPr/>
          <p:nvPr/>
        </p:nvSpPr>
        <p:spPr>
          <a:xfrm>
            <a:off x="3275856" y="404664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техника</a:t>
            </a:r>
          </a:p>
        </p:txBody>
      </p:sp>
    </p:spTree>
    <p:extLst>
      <p:ext uri="{BB962C8B-B14F-4D97-AF65-F5344CB8AC3E}">
        <p14:creationId xmlns:p14="http://schemas.microsoft.com/office/powerpoint/2010/main" val="3306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008" y="0"/>
            <a:ext cx="9144000" cy="6869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7904" y="1324799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Жигулёвская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ГЭС (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Гидроэлектростанция"/>
              </a:rPr>
              <a:t>гидроэлектростанция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s2.fotokto.ru/photo/full/553/5535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482360" cy="29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021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Атомные 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электростанции</a:t>
            </a:r>
          </a:p>
        </p:txBody>
      </p:sp>
      <p:pic>
        <p:nvPicPr>
          <p:cNvPr id="14340" name="Picture 4" descr="https://lh4.googleusercontent.com/fbLqT1-bNFV62LVL1C-f8j6yVbBobULAfL9TfbmagWouoXOejtR38-YUXZeEfsIGyYZ7XKVGV4eFKPBrZYOFIUIwSd79zdGVvrwm7H8i4HltFeM-FqCkpQiLtLK3C3l7xCVu2ry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3107"/>
            <a:ext cx="4116838" cy="27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681"/>
            <a:ext cx="9144000" cy="6869113"/>
          </a:xfrm>
          <a:prstGeom prst="rect">
            <a:avLst/>
          </a:prstGeom>
        </p:spPr>
      </p:pic>
      <p:pic>
        <p:nvPicPr>
          <p:cNvPr id="13314" name="Picture 2" descr="http://balticluxurycollection.com/wp-content/uploads/2017/01/Estonia_Saaremaa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9079"/>
            <a:ext cx="4608512" cy="24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alfaexp.ru/assets/files/2015/06/vetryanye-turbi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111268"/>
            <a:ext cx="5045969" cy="24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2411596"/>
            <a:ext cx="2489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Ветряные турбины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6467" y="35332"/>
            <a:ext cx="146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Мельницы</a:t>
            </a:r>
          </a:p>
        </p:txBody>
      </p:sp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12290" name="Picture 2" descr="https://bigvill.ru/wp-content/uploads/2016/02/elektrostants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60361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0820" y="4926874"/>
            <a:ext cx="4697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электростанция (СЭС) </a:t>
            </a:r>
          </a:p>
        </p:txBody>
      </p:sp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3" name="Содержимое 3" descr="6.-Bedroo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88640"/>
            <a:ext cx="5830648" cy="3960440"/>
          </a:xfrm>
        </p:spPr>
      </p:pic>
      <p:sp>
        <p:nvSpPr>
          <p:cNvPr id="2" name="Прямоугольник 1"/>
          <p:cNvSpPr/>
          <p:nvPr/>
        </p:nvSpPr>
        <p:spPr>
          <a:xfrm>
            <a:off x="2459055" y="4437112"/>
            <a:ext cx="4607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спользуйте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лампы</a:t>
            </a:r>
          </a:p>
        </p:txBody>
      </p:sp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5816" y="476672"/>
            <a:ext cx="358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не ванну, а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 ! </a:t>
            </a:r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s://img.freepik.com/free-vector/_29190-4124.jpg?size=626&amp;ex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3944"/>
            <a:ext cx="4248472" cy="409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1-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521"/>
            <a:ext cx="5897295" cy="492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208" y="980728"/>
            <a:ext cx="216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Почаще пользуйтесь в стиральных машинах и посудомоечных автоматах программами экономичных режимов. </a:t>
            </a:r>
          </a:p>
        </p:txBody>
      </p:sp>
    </p:spTree>
    <p:extLst>
      <p:ext uri="{BB962C8B-B14F-4D97-AF65-F5344CB8AC3E}">
        <p14:creationId xmlns:p14="http://schemas.microsoft.com/office/powerpoint/2010/main" val="14511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169</Words>
  <Application>Microsoft Office PowerPoint</Application>
  <PresentationFormat>Экран (4:3)</PresentationFormat>
  <Paragraphs>21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2019-10-27T11:53:35Z</dcterms:created>
  <dcterms:modified xsi:type="dcterms:W3CDTF">2019-10-28T08:55:38Z</dcterms:modified>
</cp:coreProperties>
</file>