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4933EBA-DF60-427C-B007-927CA1735A07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DF90153-A736-4017-92D1-4A324C05405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224135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Sylfaen" panose="010A05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ГБОУ СОШ </a:t>
            </a:r>
            <a:r>
              <a:rPr lang="ru-RU" sz="3600" b="1" i="1" dirty="0" err="1" smtClean="0">
                <a:latin typeface="Sylfaen" panose="010A05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с.Чёрный</a:t>
            </a:r>
            <a:r>
              <a:rPr lang="ru-RU" sz="3600" b="1" i="1" dirty="0" smtClean="0">
                <a:latin typeface="Sylfaen" panose="010A05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Ключ</a:t>
            </a:r>
            <a:endParaRPr lang="ru-RU" sz="3600" b="1" i="1" dirty="0">
              <a:latin typeface="Sylfaen" panose="010A050205030603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Приготовление горячего завтрака в школьной столовой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12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Рассмотрим один из завтраков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600400"/>
          </a:xfrm>
        </p:spPr>
        <p:txBody>
          <a:bodyPr/>
          <a:lstStyle/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</a:rPr>
              <a:t>Плов из птицы(</a:t>
            </a:r>
            <a:r>
              <a:rPr lang="ru-RU" sz="2400" dirty="0" smtClean="0">
                <a:solidFill>
                  <a:schemeClr val="tx1"/>
                </a:solidFill>
              </a:rPr>
              <a:t>бройлер-цыпленок,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масса </a:t>
            </a:r>
            <a:r>
              <a:rPr lang="ru-RU" sz="2400" dirty="0">
                <a:solidFill>
                  <a:schemeClr val="tx1"/>
                </a:solidFill>
              </a:rPr>
              <a:t>отварной птицы, масло сливочное, морковь, лук репчатый, томатное пюре, крупа </a:t>
            </a:r>
            <a:r>
              <a:rPr lang="ru-RU" sz="2400" dirty="0" smtClean="0">
                <a:solidFill>
                  <a:schemeClr val="tx1"/>
                </a:solidFill>
              </a:rPr>
              <a:t>рисовая)</a:t>
            </a:r>
          </a:p>
          <a:p>
            <a:pPr algn="l">
              <a:buClr>
                <a:srgbClr val="C00000"/>
              </a:buClr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</a:rPr>
              <a:t>Хлеб</a:t>
            </a:r>
          </a:p>
          <a:p>
            <a:pPr algn="l">
              <a:buClr>
                <a:srgbClr val="C00000"/>
              </a:buClr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342900" indent="-342900" algn="l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</a:rPr>
              <a:t>Кисель</a:t>
            </a:r>
            <a:r>
              <a:rPr lang="ru-RU" sz="2400" dirty="0" smtClean="0">
                <a:solidFill>
                  <a:schemeClr val="tx1"/>
                </a:solidFill>
              </a:rPr>
              <a:t>(концентрат киселя, </a:t>
            </a:r>
            <a:r>
              <a:rPr lang="ru-RU" sz="2400" dirty="0" err="1" smtClean="0">
                <a:solidFill>
                  <a:schemeClr val="tx1"/>
                </a:solidFill>
              </a:rPr>
              <a:t>сахар,вода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24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Технология приготовления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060848"/>
            <a:ext cx="4680520" cy="4608512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Птицу или окорочка рубят на куски, обжаривают с двух сторон до образования корочки, посыпают солью,  кладут в посуду, добавляют </a:t>
            </a:r>
            <a:r>
              <a:rPr lang="ru-RU" dirty="0" err="1">
                <a:solidFill>
                  <a:schemeClr val="tx1"/>
                </a:solidFill>
              </a:rPr>
              <a:t>пассерованные</a:t>
            </a:r>
            <a:r>
              <a:rPr lang="ru-RU" dirty="0">
                <a:solidFill>
                  <a:schemeClr val="tx1"/>
                </a:solidFill>
              </a:rPr>
              <a:t>, мелко нарезанные морковь и лук, томатное пюре, заливают горячим бульоном или водой и дают закипеть. Затем кладут рисовую крупу и варят до </a:t>
            </a:r>
            <a:r>
              <a:rPr lang="ru-RU" dirty="0" err="1">
                <a:solidFill>
                  <a:schemeClr val="tx1"/>
                </a:solidFill>
              </a:rPr>
              <a:t>загустения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/>
          </a:p>
        </p:txBody>
      </p:sp>
      <p:pic>
        <p:nvPicPr>
          <p:cNvPr id="5" name="Picture 2" descr="C:\Users\ФГОС-11\Desktop\Новая папка (2)\37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951" y="2492896"/>
            <a:ext cx="3412505" cy="363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02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763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tx1"/>
                </a:solidFill>
              </a:rPr>
              <a:t>После этого посуду с пловом ставят на 40-50 минут в жарочный шкаф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ФГОС-11\Desktop\Новая папка (2)\IMG_20250320_09323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891" y="2780928"/>
            <a:ext cx="348051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ФГОС-11\Desktop\Новая папка (2)\IMG_20250320_0931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98610"/>
            <a:ext cx="3600400" cy="339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27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C00000"/>
                </a:solidFill>
              </a:rPr>
              <a:t>Технология приготовления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Кисель из концентрата разводят равным количеством холодной воды, полученную смесь вливают в кипящую воду, добавляют сахар, и, непрерывно помешивая, доводят до кипения. Охлаждают</a:t>
            </a:r>
          </a:p>
        </p:txBody>
      </p:sp>
      <p:pic>
        <p:nvPicPr>
          <p:cNvPr id="3075" name="Picture 3" descr="C:\Users\ФГОС-11\Desktop\0.jpe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865" y="2679700"/>
            <a:ext cx="2701020" cy="344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921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ЗАВТРАК ГОТОВ!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45365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100" name="Picture 4" descr="C:\Users\ФГОС-11\Desktop\0\MyColl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2776"/>
            <a:ext cx="518457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812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329</TotalTime>
  <Words>142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ГБОУ СОШ с.Чёрный Ключ</vt:lpstr>
      <vt:lpstr>Рассмотрим один из завтраков</vt:lpstr>
      <vt:lpstr>Технология приготовления</vt:lpstr>
      <vt:lpstr>После этого посуду с пловом ставят на 40-50 минут в жарочный шкаф </vt:lpstr>
      <vt:lpstr>Технология приготовления</vt:lpstr>
      <vt:lpstr>ЗАВТРАК ГОТОВ!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с.Чёрный Ключ</dc:title>
  <dc:creator>ФГОС-11</dc:creator>
  <cp:lastModifiedBy>ФГОС-11</cp:lastModifiedBy>
  <cp:revision>12</cp:revision>
  <dcterms:created xsi:type="dcterms:W3CDTF">2025-03-23T11:16:10Z</dcterms:created>
  <dcterms:modified xsi:type="dcterms:W3CDTF">2025-03-23T16:45:45Z</dcterms:modified>
</cp:coreProperties>
</file>